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79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12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036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247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205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002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57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19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5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2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450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01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CF01C6-7EC9-46F5-902E-B4D5CE4505EC}" type="datetimeFigureOut">
              <a:rPr lang="en-US" smtClean="0"/>
              <a:t>3/3/2023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591512-537B-4F2F-A426-F1DE90AC7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72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17" Type="http://schemas.openxmlformats.org/officeDocument/2006/relationships/image" Target="../media/image51.gif"/><Relationship Id="rId2" Type="http://schemas.openxmlformats.org/officeDocument/2006/relationships/image" Target="../media/image2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5" Type="http://schemas.openxmlformats.org/officeDocument/2006/relationships/image" Target="../media/image49.pn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53.pn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35.pn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43.jpg"/><Relationship Id="rId18" Type="http://schemas.openxmlformats.org/officeDocument/2006/relationships/image" Target="../media/image58.pn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17" Type="http://schemas.openxmlformats.org/officeDocument/2006/relationships/image" Target="../media/image57.jpeg"/><Relationship Id="rId2" Type="http://schemas.openxmlformats.org/officeDocument/2006/relationships/image" Target="../media/image2.png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5" Type="http://schemas.openxmlformats.org/officeDocument/2006/relationships/image" Target="../media/image55.jpeg"/><Relationship Id="rId10" Type="http://schemas.openxmlformats.org/officeDocument/2006/relationships/image" Target="../media/image12.png"/><Relationship Id="rId19" Type="http://schemas.openxmlformats.org/officeDocument/2006/relationships/image" Target="../media/image39.jp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44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44.jpg"/><Relationship Id="rId18" Type="http://schemas.openxmlformats.org/officeDocument/2006/relationships/image" Target="../media/image59.jpg"/><Relationship Id="rId3" Type="http://schemas.openxmlformats.org/officeDocument/2006/relationships/image" Target="../media/image3.jpg"/><Relationship Id="rId21" Type="http://schemas.openxmlformats.org/officeDocument/2006/relationships/image" Target="../media/image61.jpe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17" Type="http://schemas.openxmlformats.org/officeDocument/2006/relationships/image" Target="../media/image39.jpg"/><Relationship Id="rId2" Type="http://schemas.openxmlformats.org/officeDocument/2006/relationships/image" Target="../media/image2.png"/><Relationship Id="rId16" Type="http://schemas.openxmlformats.org/officeDocument/2006/relationships/image" Target="../media/image58.png"/><Relationship Id="rId20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5" Type="http://schemas.openxmlformats.org/officeDocument/2006/relationships/image" Target="../media/image16.jpg"/><Relationship Id="rId23" Type="http://schemas.openxmlformats.org/officeDocument/2006/relationships/image" Target="../media/image63.jpeg"/><Relationship Id="rId10" Type="http://schemas.openxmlformats.org/officeDocument/2006/relationships/image" Target="../media/image12.png"/><Relationship Id="rId19" Type="http://schemas.openxmlformats.org/officeDocument/2006/relationships/image" Target="../media/image60.jp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55.jpeg"/><Relationship Id="rId22" Type="http://schemas.openxmlformats.org/officeDocument/2006/relationships/image" Target="../media/image6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44.jpg"/><Relationship Id="rId18" Type="http://schemas.openxmlformats.org/officeDocument/2006/relationships/image" Target="../media/image59.jpg"/><Relationship Id="rId3" Type="http://schemas.openxmlformats.org/officeDocument/2006/relationships/image" Target="../media/image3.jpg"/><Relationship Id="rId21" Type="http://schemas.openxmlformats.org/officeDocument/2006/relationships/image" Target="../media/image61.jpe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17" Type="http://schemas.openxmlformats.org/officeDocument/2006/relationships/image" Target="../media/image39.jpg"/><Relationship Id="rId2" Type="http://schemas.openxmlformats.org/officeDocument/2006/relationships/image" Target="../media/image2.png"/><Relationship Id="rId16" Type="http://schemas.openxmlformats.org/officeDocument/2006/relationships/image" Target="../media/image58.png"/><Relationship Id="rId20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5" Type="http://schemas.openxmlformats.org/officeDocument/2006/relationships/image" Target="../media/image16.jpg"/><Relationship Id="rId23" Type="http://schemas.openxmlformats.org/officeDocument/2006/relationships/image" Target="../media/image63.jpeg"/><Relationship Id="rId10" Type="http://schemas.openxmlformats.org/officeDocument/2006/relationships/image" Target="../media/image12.png"/><Relationship Id="rId19" Type="http://schemas.openxmlformats.org/officeDocument/2006/relationships/image" Target="../media/image60.jp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55.jpeg"/><Relationship Id="rId22" Type="http://schemas.openxmlformats.org/officeDocument/2006/relationships/image" Target="../media/image6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7.jpg"/><Relationship Id="rId18" Type="http://schemas.openxmlformats.org/officeDocument/2006/relationships/image" Target="../media/image64.jpeg"/><Relationship Id="rId26" Type="http://schemas.openxmlformats.org/officeDocument/2006/relationships/image" Target="../media/image72.jpg"/><Relationship Id="rId3" Type="http://schemas.openxmlformats.org/officeDocument/2006/relationships/image" Target="../media/image3.jpg"/><Relationship Id="rId21" Type="http://schemas.openxmlformats.org/officeDocument/2006/relationships/image" Target="../media/image67.jp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17" Type="http://schemas.openxmlformats.org/officeDocument/2006/relationships/image" Target="../media/image63.jpeg"/><Relationship Id="rId25" Type="http://schemas.openxmlformats.org/officeDocument/2006/relationships/image" Target="../media/image71.jpeg"/><Relationship Id="rId2" Type="http://schemas.openxmlformats.org/officeDocument/2006/relationships/image" Target="../media/image2.png"/><Relationship Id="rId16" Type="http://schemas.openxmlformats.org/officeDocument/2006/relationships/image" Target="../media/image62.jpg"/><Relationship Id="rId20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24" Type="http://schemas.openxmlformats.org/officeDocument/2006/relationships/image" Target="../media/image70.jpeg"/><Relationship Id="rId5" Type="http://schemas.openxmlformats.org/officeDocument/2006/relationships/image" Target="../media/image5.jpeg"/><Relationship Id="rId15" Type="http://schemas.openxmlformats.org/officeDocument/2006/relationships/image" Target="../media/image61.jpeg"/><Relationship Id="rId23" Type="http://schemas.openxmlformats.org/officeDocument/2006/relationships/image" Target="../media/image69.jpeg"/><Relationship Id="rId10" Type="http://schemas.openxmlformats.org/officeDocument/2006/relationships/image" Target="../media/image12.png"/><Relationship Id="rId19" Type="http://schemas.openxmlformats.org/officeDocument/2006/relationships/image" Target="../media/image65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16.jpg"/><Relationship Id="rId22" Type="http://schemas.openxmlformats.org/officeDocument/2006/relationships/image" Target="../media/image68.png"/><Relationship Id="rId27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45.png"/><Relationship Id="rId18" Type="http://schemas.openxmlformats.org/officeDocument/2006/relationships/image" Target="../media/image62.jpg"/><Relationship Id="rId26" Type="http://schemas.openxmlformats.org/officeDocument/2006/relationships/image" Target="../media/image79.jpeg"/><Relationship Id="rId3" Type="http://schemas.openxmlformats.org/officeDocument/2006/relationships/image" Target="../media/image2.png"/><Relationship Id="rId21" Type="http://schemas.openxmlformats.org/officeDocument/2006/relationships/image" Target="../media/image76.jpeg"/><Relationship Id="rId7" Type="http://schemas.openxmlformats.org/officeDocument/2006/relationships/image" Target="../media/image7.jpg"/><Relationship Id="rId12" Type="http://schemas.openxmlformats.org/officeDocument/2006/relationships/image" Target="../media/image13.png"/><Relationship Id="rId17" Type="http://schemas.openxmlformats.org/officeDocument/2006/relationships/image" Target="../media/image16.jpg"/><Relationship Id="rId25" Type="http://schemas.openxmlformats.org/officeDocument/2006/relationships/image" Target="../media/image78.jpeg"/><Relationship Id="rId2" Type="http://schemas.openxmlformats.org/officeDocument/2006/relationships/image" Target="../media/image74.jpg"/><Relationship Id="rId16" Type="http://schemas.openxmlformats.org/officeDocument/2006/relationships/image" Target="../media/image75.jpg"/><Relationship Id="rId20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2.png"/><Relationship Id="rId24" Type="http://schemas.openxmlformats.org/officeDocument/2006/relationships/image" Target="../media/image77.jpe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23" Type="http://schemas.openxmlformats.org/officeDocument/2006/relationships/image" Target="../media/image64.jpeg"/><Relationship Id="rId10" Type="http://schemas.openxmlformats.org/officeDocument/2006/relationships/image" Target="../media/image11.jpeg"/><Relationship Id="rId19" Type="http://schemas.openxmlformats.org/officeDocument/2006/relationships/image" Target="../media/image44.jpg"/><Relationship Id="rId4" Type="http://schemas.openxmlformats.org/officeDocument/2006/relationships/image" Target="../media/image3.jpg"/><Relationship Id="rId9" Type="http://schemas.openxmlformats.org/officeDocument/2006/relationships/image" Target="../media/image9.jpeg"/><Relationship Id="rId14" Type="http://schemas.openxmlformats.org/officeDocument/2006/relationships/image" Target="../media/image39.jpg"/><Relationship Id="rId22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80.pn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80.png"/><Relationship Id="rId18" Type="http://schemas.openxmlformats.org/officeDocument/2006/relationships/image" Target="../media/image85.jp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14.png"/><Relationship Id="rId17" Type="http://schemas.openxmlformats.org/officeDocument/2006/relationships/image" Target="../media/image84.png"/><Relationship Id="rId2" Type="http://schemas.openxmlformats.org/officeDocument/2006/relationships/image" Target="../media/image2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5" Type="http://schemas.openxmlformats.org/officeDocument/2006/relationships/image" Target="../media/image82.jp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85.jpg"/><Relationship Id="rId18" Type="http://schemas.openxmlformats.org/officeDocument/2006/relationships/image" Target="../media/image90.png"/><Relationship Id="rId3" Type="http://schemas.openxmlformats.org/officeDocument/2006/relationships/image" Target="../media/image3.jpg"/><Relationship Id="rId21" Type="http://schemas.openxmlformats.org/officeDocument/2006/relationships/image" Target="../media/image92.png"/><Relationship Id="rId7" Type="http://schemas.openxmlformats.org/officeDocument/2006/relationships/image" Target="../media/image8.jpg"/><Relationship Id="rId12" Type="http://schemas.openxmlformats.org/officeDocument/2006/relationships/image" Target="../media/image14.png"/><Relationship Id="rId17" Type="http://schemas.openxmlformats.org/officeDocument/2006/relationships/image" Target="../media/image89.png"/><Relationship Id="rId25" Type="http://schemas.openxmlformats.org/officeDocument/2006/relationships/image" Target="../media/image95.jpg"/><Relationship Id="rId2" Type="http://schemas.openxmlformats.org/officeDocument/2006/relationships/image" Target="../media/image2.png"/><Relationship Id="rId16" Type="http://schemas.openxmlformats.org/officeDocument/2006/relationships/image" Target="../media/image88.jpeg"/><Relationship Id="rId20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24" Type="http://schemas.openxmlformats.org/officeDocument/2006/relationships/image" Target="../media/image94.png"/><Relationship Id="rId5" Type="http://schemas.openxmlformats.org/officeDocument/2006/relationships/image" Target="../media/image5.jpeg"/><Relationship Id="rId15" Type="http://schemas.openxmlformats.org/officeDocument/2006/relationships/image" Target="../media/image87.jpg"/><Relationship Id="rId23" Type="http://schemas.openxmlformats.org/officeDocument/2006/relationships/image" Target="../media/image83.png"/><Relationship Id="rId10" Type="http://schemas.openxmlformats.org/officeDocument/2006/relationships/image" Target="../media/image12.png"/><Relationship Id="rId19" Type="http://schemas.openxmlformats.org/officeDocument/2006/relationships/image" Target="../media/image91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86.jpg"/><Relationship Id="rId22" Type="http://schemas.openxmlformats.org/officeDocument/2006/relationships/image" Target="../media/image9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60.jpg"/><Relationship Id="rId18" Type="http://schemas.openxmlformats.org/officeDocument/2006/relationships/image" Target="../media/image98.jpeg"/><Relationship Id="rId3" Type="http://schemas.openxmlformats.org/officeDocument/2006/relationships/image" Target="../media/image3.jpg"/><Relationship Id="rId21" Type="http://schemas.openxmlformats.org/officeDocument/2006/relationships/image" Target="../media/image39.jpg"/><Relationship Id="rId7" Type="http://schemas.openxmlformats.org/officeDocument/2006/relationships/image" Target="../media/image8.jpg"/><Relationship Id="rId12" Type="http://schemas.openxmlformats.org/officeDocument/2006/relationships/image" Target="../media/image14.png"/><Relationship Id="rId17" Type="http://schemas.openxmlformats.org/officeDocument/2006/relationships/image" Target="../media/image91.png"/><Relationship Id="rId2" Type="http://schemas.openxmlformats.org/officeDocument/2006/relationships/image" Target="../media/image2.png"/><Relationship Id="rId16" Type="http://schemas.openxmlformats.org/officeDocument/2006/relationships/image" Target="../media/image97.jpeg"/><Relationship Id="rId20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5" Type="http://schemas.openxmlformats.org/officeDocument/2006/relationships/image" Target="../media/image96.jpg"/><Relationship Id="rId10" Type="http://schemas.openxmlformats.org/officeDocument/2006/relationships/image" Target="../media/image12.png"/><Relationship Id="rId19" Type="http://schemas.openxmlformats.org/officeDocument/2006/relationships/image" Target="../media/image21.jp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00.jpe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00.jpe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00.jpe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00.jpe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3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10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01.jp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10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02.pn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10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10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8.jp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10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00.jpeg"/><Relationship Id="rId5" Type="http://schemas.openxmlformats.org/officeDocument/2006/relationships/image" Target="../media/image5.jpeg"/><Relationship Id="rId10" Type="http://schemas.openxmlformats.org/officeDocument/2006/relationships/image" Target="../media/image13.png"/><Relationship Id="rId4" Type="http://schemas.openxmlformats.org/officeDocument/2006/relationships/image" Target="../media/image4.jpg"/><Relationship Id="rId9" Type="http://schemas.openxmlformats.org/officeDocument/2006/relationships/image" Target="../media/image12.png"/><Relationship Id="rId1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13" Type="http://schemas.openxmlformats.org/officeDocument/2006/relationships/image" Target="../media/image109.png"/><Relationship Id="rId3" Type="http://schemas.openxmlformats.org/officeDocument/2006/relationships/image" Target="../media/image3.jpg"/><Relationship Id="rId7" Type="http://schemas.openxmlformats.org/officeDocument/2006/relationships/image" Target="../media/image39.jpg"/><Relationship Id="rId12" Type="http://schemas.openxmlformats.org/officeDocument/2006/relationships/image" Target="../media/image108.jpg"/><Relationship Id="rId17" Type="http://schemas.openxmlformats.org/officeDocument/2006/relationships/image" Target="../media/image112.png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image" Target="../media/image107.jpg"/><Relationship Id="rId5" Type="http://schemas.openxmlformats.org/officeDocument/2006/relationships/image" Target="../media/image13.png"/><Relationship Id="rId15" Type="http://schemas.openxmlformats.org/officeDocument/2006/relationships/image" Target="../media/image111.jpg"/><Relationship Id="rId10" Type="http://schemas.openxmlformats.org/officeDocument/2006/relationships/image" Target="../media/image106.jpg"/><Relationship Id="rId4" Type="http://schemas.openxmlformats.org/officeDocument/2006/relationships/image" Target="../media/image4.jpg"/><Relationship Id="rId9" Type="http://schemas.openxmlformats.org/officeDocument/2006/relationships/image" Target="../media/image105.jpg"/><Relationship Id="rId14" Type="http://schemas.openxmlformats.org/officeDocument/2006/relationships/image" Target="../media/image110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14.jpg"/><Relationship Id="rId2" Type="http://schemas.openxmlformats.org/officeDocument/2006/relationships/image" Target="../media/image2.png"/><Relationship Id="rId16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112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65.pn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67.jpg"/><Relationship Id="rId2" Type="http://schemas.openxmlformats.org/officeDocument/2006/relationships/image" Target="../media/image2.png"/><Relationship Id="rId16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112.png"/><Relationship Id="rId10" Type="http://schemas.openxmlformats.org/officeDocument/2006/relationships/image" Target="../media/image108.jpg"/><Relationship Id="rId19" Type="http://schemas.openxmlformats.org/officeDocument/2006/relationships/image" Target="../media/image115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17.jpe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16.jpeg"/><Relationship Id="rId2" Type="http://schemas.openxmlformats.org/officeDocument/2006/relationships/image" Target="../media/image2.png"/><Relationship Id="rId1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114.jp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13" Type="http://schemas.openxmlformats.org/officeDocument/2006/relationships/image" Target="../media/image110.jpg"/><Relationship Id="rId18" Type="http://schemas.openxmlformats.org/officeDocument/2006/relationships/image" Target="../media/image119.jpeg"/><Relationship Id="rId3" Type="http://schemas.openxmlformats.org/officeDocument/2006/relationships/image" Target="../media/image2.png"/><Relationship Id="rId21" Type="http://schemas.openxmlformats.org/officeDocument/2006/relationships/image" Target="../media/image121.png"/><Relationship Id="rId7" Type="http://schemas.openxmlformats.org/officeDocument/2006/relationships/image" Target="../media/image104.jpg"/><Relationship Id="rId12" Type="http://schemas.openxmlformats.org/officeDocument/2006/relationships/image" Target="../media/image109.png"/><Relationship Id="rId17" Type="http://schemas.openxmlformats.org/officeDocument/2006/relationships/image" Target="../media/image6.jpg"/><Relationship Id="rId2" Type="http://schemas.openxmlformats.org/officeDocument/2006/relationships/image" Target="../media/image118.jpeg"/><Relationship Id="rId16" Type="http://schemas.openxmlformats.org/officeDocument/2006/relationships/image" Target="../media/image67.jpg"/><Relationship Id="rId20" Type="http://schemas.openxmlformats.org/officeDocument/2006/relationships/image" Target="../media/image1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08.jpg"/><Relationship Id="rId5" Type="http://schemas.openxmlformats.org/officeDocument/2006/relationships/image" Target="../media/image4.jpg"/><Relationship Id="rId15" Type="http://schemas.openxmlformats.org/officeDocument/2006/relationships/image" Target="../media/image114.jpg"/><Relationship Id="rId10" Type="http://schemas.openxmlformats.org/officeDocument/2006/relationships/image" Target="../media/image107.jpg"/><Relationship Id="rId19" Type="http://schemas.openxmlformats.org/officeDocument/2006/relationships/image" Target="../media/image120.jpeg"/><Relationship Id="rId4" Type="http://schemas.openxmlformats.org/officeDocument/2006/relationships/image" Target="../media/image3.jpg"/><Relationship Id="rId9" Type="http://schemas.openxmlformats.org/officeDocument/2006/relationships/image" Target="../media/image106.jpg"/><Relationship Id="rId14" Type="http://schemas.openxmlformats.org/officeDocument/2006/relationships/image" Target="../media/image111.jpg"/><Relationship Id="rId22" Type="http://schemas.openxmlformats.org/officeDocument/2006/relationships/image" Target="../media/image122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2.pn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5.jpe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2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7.jpg"/><Relationship Id="rId18" Type="http://schemas.openxmlformats.org/officeDocument/2006/relationships/image" Target="../media/image22.jpeg"/><Relationship Id="rId26" Type="http://schemas.openxmlformats.org/officeDocument/2006/relationships/image" Target="../media/image30.png"/><Relationship Id="rId3" Type="http://schemas.openxmlformats.org/officeDocument/2006/relationships/image" Target="../media/image3.jpg"/><Relationship Id="rId21" Type="http://schemas.openxmlformats.org/officeDocument/2006/relationships/image" Target="../media/image25.jpg"/><Relationship Id="rId7" Type="http://schemas.openxmlformats.org/officeDocument/2006/relationships/image" Target="../media/image8.jp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5" Type="http://schemas.openxmlformats.org/officeDocument/2006/relationships/image" Target="../media/image29.jpeg"/><Relationship Id="rId2" Type="http://schemas.openxmlformats.org/officeDocument/2006/relationships/image" Target="../media/image2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29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24" Type="http://schemas.openxmlformats.org/officeDocument/2006/relationships/image" Target="../media/image28.png"/><Relationship Id="rId5" Type="http://schemas.openxmlformats.org/officeDocument/2006/relationships/image" Target="../media/image5.jpeg"/><Relationship Id="rId15" Type="http://schemas.openxmlformats.org/officeDocument/2006/relationships/image" Target="../media/image19.jpg"/><Relationship Id="rId23" Type="http://schemas.openxmlformats.org/officeDocument/2006/relationships/image" Target="../media/image27.png"/><Relationship Id="rId28" Type="http://schemas.openxmlformats.org/officeDocument/2006/relationships/image" Target="../media/image32.jpeg"/><Relationship Id="rId10" Type="http://schemas.openxmlformats.org/officeDocument/2006/relationships/image" Target="../media/image12.png"/><Relationship Id="rId19" Type="http://schemas.openxmlformats.org/officeDocument/2006/relationships/image" Target="../media/image23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18.jpg"/><Relationship Id="rId22" Type="http://schemas.openxmlformats.org/officeDocument/2006/relationships/image" Target="../media/image26.png"/><Relationship Id="rId27" Type="http://schemas.openxmlformats.org/officeDocument/2006/relationships/image" Target="../media/image31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14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26.jpeg"/><Relationship Id="rId3" Type="http://schemas.openxmlformats.org/officeDocument/2006/relationships/image" Target="../media/image3.jpg"/><Relationship Id="rId21" Type="http://schemas.openxmlformats.org/officeDocument/2006/relationships/image" Target="../media/image129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25.jpeg"/><Relationship Id="rId2" Type="http://schemas.openxmlformats.org/officeDocument/2006/relationships/image" Target="../media/image2.png"/><Relationship Id="rId16" Type="http://schemas.openxmlformats.org/officeDocument/2006/relationships/image" Target="../media/image124.png"/><Relationship Id="rId20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119.jpeg"/><Relationship Id="rId10" Type="http://schemas.openxmlformats.org/officeDocument/2006/relationships/image" Target="../media/image108.jpg"/><Relationship Id="rId19" Type="http://schemas.openxmlformats.org/officeDocument/2006/relationships/image" Target="../media/image127.jpe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14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32.jpg"/><Relationship Id="rId3" Type="http://schemas.openxmlformats.org/officeDocument/2006/relationships/image" Target="../media/image3.jpg"/><Relationship Id="rId21" Type="http://schemas.openxmlformats.org/officeDocument/2006/relationships/image" Target="../media/image16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31.png"/><Relationship Id="rId2" Type="http://schemas.openxmlformats.org/officeDocument/2006/relationships/image" Target="../media/image2.png"/><Relationship Id="rId16" Type="http://schemas.openxmlformats.org/officeDocument/2006/relationships/image" Target="../media/image130.png"/><Relationship Id="rId20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128.jpg"/><Relationship Id="rId10" Type="http://schemas.openxmlformats.org/officeDocument/2006/relationships/image" Target="../media/image108.jpg"/><Relationship Id="rId19" Type="http://schemas.openxmlformats.org/officeDocument/2006/relationships/image" Target="../media/image133.pn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14.jpg"/><Relationship Id="rId22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32.jpg"/><Relationship Id="rId3" Type="http://schemas.openxmlformats.org/officeDocument/2006/relationships/image" Target="../media/image3.jpg"/><Relationship Id="rId21" Type="http://schemas.openxmlformats.org/officeDocument/2006/relationships/image" Target="../media/image16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31.png"/><Relationship Id="rId2" Type="http://schemas.openxmlformats.org/officeDocument/2006/relationships/image" Target="../media/image2.png"/><Relationship Id="rId16" Type="http://schemas.openxmlformats.org/officeDocument/2006/relationships/image" Target="../media/image130.png"/><Relationship Id="rId20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128.jpg"/><Relationship Id="rId10" Type="http://schemas.openxmlformats.org/officeDocument/2006/relationships/image" Target="../media/image108.jpg"/><Relationship Id="rId19" Type="http://schemas.openxmlformats.org/officeDocument/2006/relationships/image" Target="../media/image133.pn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14.jpg"/><Relationship Id="rId22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2.pn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30.png"/><Relationship Id="rId2" Type="http://schemas.openxmlformats.org/officeDocument/2006/relationships/image" Target="../media/image3.jp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7.jp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23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2.pn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30.png"/><Relationship Id="rId2" Type="http://schemas.openxmlformats.org/officeDocument/2006/relationships/image" Target="../media/image3.jp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7.jp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23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35.png"/><Relationship Id="rId3" Type="http://schemas.openxmlformats.org/officeDocument/2006/relationships/image" Target="../media/image2.pn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30.png"/><Relationship Id="rId2" Type="http://schemas.openxmlformats.org/officeDocument/2006/relationships/image" Target="../media/image3.jp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7.jpg"/><Relationship Id="rId10" Type="http://schemas.openxmlformats.org/officeDocument/2006/relationships/image" Target="../media/image108.jpg"/><Relationship Id="rId19" Type="http://schemas.openxmlformats.org/officeDocument/2006/relationships/image" Target="../media/image136.pn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23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35.png"/><Relationship Id="rId3" Type="http://schemas.openxmlformats.org/officeDocument/2006/relationships/image" Target="../media/image2.png"/><Relationship Id="rId21" Type="http://schemas.openxmlformats.org/officeDocument/2006/relationships/image" Target="../media/image87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30.png"/><Relationship Id="rId2" Type="http://schemas.openxmlformats.org/officeDocument/2006/relationships/image" Target="../media/image3.jpg"/><Relationship Id="rId16" Type="http://schemas.openxmlformats.org/officeDocument/2006/relationships/image" Target="../media/image65.png"/><Relationship Id="rId20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7.jpg"/><Relationship Id="rId23" Type="http://schemas.openxmlformats.org/officeDocument/2006/relationships/image" Target="../media/image137.jpeg"/><Relationship Id="rId10" Type="http://schemas.openxmlformats.org/officeDocument/2006/relationships/image" Target="../media/image108.jpg"/><Relationship Id="rId19" Type="http://schemas.openxmlformats.org/officeDocument/2006/relationships/image" Target="../media/image136.pn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23.jpg"/><Relationship Id="rId22" Type="http://schemas.openxmlformats.org/officeDocument/2006/relationships/image" Target="../media/image119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35.png"/><Relationship Id="rId3" Type="http://schemas.openxmlformats.org/officeDocument/2006/relationships/image" Target="../media/image2.pn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30.png"/><Relationship Id="rId2" Type="http://schemas.openxmlformats.org/officeDocument/2006/relationships/image" Target="../media/image3.jpg"/><Relationship Id="rId16" Type="http://schemas.openxmlformats.org/officeDocument/2006/relationships/image" Target="../media/image65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7.jpg"/><Relationship Id="rId10" Type="http://schemas.openxmlformats.org/officeDocument/2006/relationships/image" Target="../media/image108.jpg"/><Relationship Id="rId19" Type="http://schemas.openxmlformats.org/officeDocument/2006/relationships/image" Target="../media/image137.jpe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23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65.png"/><Relationship Id="rId3" Type="http://schemas.openxmlformats.org/officeDocument/2006/relationships/image" Target="../media/image2.pn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38.png"/><Relationship Id="rId2" Type="http://schemas.openxmlformats.org/officeDocument/2006/relationships/image" Target="../media/image3.jp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7.jp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12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35.pn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34.jpg"/><Relationship Id="rId2" Type="http://schemas.openxmlformats.org/officeDocument/2006/relationships/image" Target="../media/image2.png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5" Type="http://schemas.openxmlformats.org/officeDocument/2006/relationships/image" Target="../media/image37.pn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39.jpg"/><Relationship Id="rId2" Type="http://schemas.openxmlformats.org/officeDocument/2006/relationships/image" Target="../media/image2.png"/><Relationship Id="rId16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40.jpg"/><Relationship Id="rId2" Type="http://schemas.openxmlformats.org/officeDocument/2006/relationships/image" Target="../media/image2.png"/><Relationship Id="rId16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42.jpeg"/><Relationship Id="rId3" Type="http://schemas.openxmlformats.org/officeDocument/2006/relationships/image" Target="../media/image3.jpg"/><Relationship Id="rId21" Type="http://schemas.openxmlformats.org/officeDocument/2006/relationships/image" Target="../media/image10.jpe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41.jpg"/><Relationship Id="rId2" Type="http://schemas.openxmlformats.org/officeDocument/2006/relationships/image" Target="../media/image2.png"/><Relationship Id="rId16" Type="http://schemas.openxmlformats.org/officeDocument/2006/relationships/image" Target="../media/image128.jpg"/><Relationship Id="rId20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19" Type="http://schemas.openxmlformats.org/officeDocument/2006/relationships/image" Target="../media/image139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Relationship Id="rId22" Type="http://schemas.openxmlformats.org/officeDocument/2006/relationships/image" Target="../media/image143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44.pn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40.jpg"/><Relationship Id="rId2" Type="http://schemas.openxmlformats.org/officeDocument/2006/relationships/image" Target="../media/image2.png"/><Relationship Id="rId16" Type="http://schemas.openxmlformats.org/officeDocument/2006/relationships/image" Target="../media/image128.jpg"/><Relationship Id="rId20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19" Type="http://schemas.openxmlformats.org/officeDocument/2006/relationships/image" Target="../media/image145.pn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6.jpg"/><Relationship Id="rId3" Type="http://schemas.openxmlformats.org/officeDocument/2006/relationships/image" Target="../media/image3.jpg"/><Relationship Id="rId21" Type="http://schemas.openxmlformats.org/officeDocument/2006/relationships/image" Target="../media/image147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46.jpg"/><Relationship Id="rId2" Type="http://schemas.openxmlformats.org/officeDocument/2006/relationships/image" Target="../media/image2.png"/><Relationship Id="rId16" Type="http://schemas.openxmlformats.org/officeDocument/2006/relationships/image" Target="../media/image128.jpg"/><Relationship Id="rId20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19" Type="http://schemas.openxmlformats.org/officeDocument/2006/relationships/image" Target="../media/image141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Relationship Id="rId22" Type="http://schemas.openxmlformats.org/officeDocument/2006/relationships/image" Target="../media/image148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g"/><Relationship Id="rId13" Type="http://schemas.openxmlformats.org/officeDocument/2006/relationships/image" Target="../media/image109.png"/><Relationship Id="rId18" Type="http://schemas.openxmlformats.org/officeDocument/2006/relationships/image" Target="../media/image128.jpg"/><Relationship Id="rId3" Type="http://schemas.openxmlformats.org/officeDocument/2006/relationships/image" Target="../media/image150.png"/><Relationship Id="rId21" Type="http://schemas.openxmlformats.org/officeDocument/2006/relationships/image" Target="../media/image151.jpg"/><Relationship Id="rId7" Type="http://schemas.openxmlformats.org/officeDocument/2006/relationships/image" Target="../media/image13.png"/><Relationship Id="rId12" Type="http://schemas.openxmlformats.org/officeDocument/2006/relationships/image" Target="../media/image108.jpg"/><Relationship Id="rId17" Type="http://schemas.openxmlformats.org/officeDocument/2006/relationships/image" Target="../media/image65.png"/><Relationship Id="rId2" Type="http://schemas.openxmlformats.org/officeDocument/2006/relationships/image" Target="../media/image149.png"/><Relationship Id="rId16" Type="http://schemas.openxmlformats.org/officeDocument/2006/relationships/image" Target="../media/image67.jpg"/><Relationship Id="rId20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107.jpg"/><Relationship Id="rId24" Type="http://schemas.openxmlformats.org/officeDocument/2006/relationships/image" Target="../media/image154.png"/><Relationship Id="rId5" Type="http://schemas.openxmlformats.org/officeDocument/2006/relationships/image" Target="../media/image3.jpg"/><Relationship Id="rId15" Type="http://schemas.openxmlformats.org/officeDocument/2006/relationships/image" Target="../media/image111.jpg"/><Relationship Id="rId23" Type="http://schemas.openxmlformats.org/officeDocument/2006/relationships/image" Target="../media/image153.jpeg"/><Relationship Id="rId10" Type="http://schemas.openxmlformats.org/officeDocument/2006/relationships/image" Target="../media/image106.jpg"/><Relationship Id="rId19" Type="http://schemas.openxmlformats.org/officeDocument/2006/relationships/image" Target="../media/image146.jpg"/><Relationship Id="rId4" Type="http://schemas.openxmlformats.org/officeDocument/2006/relationships/image" Target="../media/image2.png"/><Relationship Id="rId9" Type="http://schemas.openxmlformats.org/officeDocument/2006/relationships/image" Target="../media/image105.jpg"/><Relationship Id="rId14" Type="http://schemas.openxmlformats.org/officeDocument/2006/relationships/image" Target="../media/image110.jpg"/><Relationship Id="rId22" Type="http://schemas.openxmlformats.org/officeDocument/2006/relationships/image" Target="../media/image15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6.jpg"/><Relationship Id="rId3" Type="http://schemas.openxmlformats.org/officeDocument/2006/relationships/image" Target="../media/image3.jpg"/><Relationship Id="rId21" Type="http://schemas.openxmlformats.org/officeDocument/2006/relationships/image" Target="../media/image147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46.jpg"/><Relationship Id="rId2" Type="http://schemas.openxmlformats.org/officeDocument/2006/relationships/image" Target="../media/image2.png"/><Relationship Id="rId16" Type="http://schemas.openxmlformats.org/officeDocument/2006/relationships/image" Target="../media/image128.jpg"/><Relationship Id="rId20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23" Type="http://schemas.openxmlformats.org/officeDocument/2006/relationships/image" Target="../media/image134.jpg"/><Relationship Id="rId10" Type="http://schemas.openxmlformats.org/officeDocument/2006/relationships/image" Target="../media/image108.jpg"/><Relationship Id="rId19" Type="http://schemas.openxmlformats.org/officeDocument/2006/relationships/image" Target="../media/image141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Relationship Id="rId22" Type="http://schemas.openxmlformats.org/officeDocument/2006/relationships/image" Target="../media/image148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41.jpg"/><Relationship Id="rId2" Type="http://schemas.openxmlformats.org/officeDocument/2006/relationships/image" Target="../media/image2.png"/><Relationship Id="rId16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55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39.jpg"/><Relationship Id="rId2" Type="http://schemas.openxmlformats.org/officeDocument/2006/relationships/image" Target="../media/image2.png"/><Relationship Id="rId16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19" Type="http://schemas.openxmlformats.org/officeDocument/2006/relationships/image" Target="../media/image156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41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39.jpg"/><Relationship Id="rId18" Type="http://schemas.openxmlformats.org/officeDocument/2006/relationships/image" Target="../media/image43.jpg"/><Relationship Id="rId3" Type="http://schemas.openxmlformats.org/officeDocument/2006/relationships/image" Target="../media/image3.jpg"/><Relationship Id="rId21" Type="http://schemas.openxmlformats.org/officeDocument/2006/relationships/image" Target="../media/image25.jpg"/><Relationship Id="rId7" Type="http://schemas.openxmlformats.org/officeDocument/2006/relationships/image" Target="../media/image8.jpg"/><Relationship Id="rId12" Type="http://schemas.openxmlformats.org/officeDocument/2006/relationships/image" Target="../media/image21.jpg"/><Relationship Id="rId17" Type="http://schemas.openxmlformats.org/officeDocument/2006/relationships/image" Target="../media/image36.png"/><Relationship Id="rId2" Type="http://schemas.openxmlformats.org/officeDocument/2006/relationships/image" Target="../media/image2.png"/><Relationship Id="rId16" Type="http://schemas.openxmlformats.org/officeDocument/2006/relationships/image" Target="../media/image42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5" Type="http://schemas.openxmlformats.org/officeDocument/2006/relationships/image" Target="../media/image41.png"/><Relationship Id="rId10" Type="http://schemas.openxmlformats.org/officeDocument/2006/relationships/image" Target="../media/image12.png"/><Relationship Id="rId19" Type="http://schemas.openxmlformats.org/officeDocument/2006/relationships/image" Target="../media/image44.jpg"/><Relationship Id="rId4" Type="http://schemas.openxmlformats.org/officeDocument/2006/relationships/image" Target="../media/image4.jpg"/><Relationship Id="rId9" Type="http://schemas.openxmlformats.org/officeDocument/2006/relationships/image" Target="../media/image11.jpeg"/><Relationship Id="rId14" Type="http://schemas.openxmlformats.org/officeDocument/2006/relationships/image" Target="../media/image4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47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7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19" Type="http://schemas.openxmlformats.org/officeDocument/2006/relationships/image" Target="../media/image148.jpe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18" Type="http://schemas.openxmlformats.org/officeDocument/2006/relationships/image" Target="../media/image18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41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20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19" Type="http://schemas.openxmlformats.org/officeDocument/2006/relationships/image" Target="../media/image157.jpe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59.jpe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60.jpe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jpg"/><Relationship Id="rId3" Type="http://schemas.openxmlformats.org/officeDocument/2006/relationships/image" Target="../media/image3.jpg"/><Relationship Id="rId7" Type="http://schemas.openxmlformats.org/officeDocument/2006/relationships/image" Target="../media/image105.jpg"/><Relationship Id="rId12" Type="http://schemas.openxmlformats.org/officeDocument/2006/relationships/image" Target="../media/image110.jpg"/><Relationship Id="rId17" Type="http://schemas.openxmlformats.org/officeDocument/2006/relationships/image" Target="../media/image160.jpeg"/><Relationship Id="rId2" Type="http://schemas.openxmlformats.org/officeDocument/2006/relationships/image" Target="../media/image2.png"/><Relationship Id="rId16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9.png"/><Relationship Id="rId5" Type="http://schemas.openxmlformats.org/officeDocument/2006/relationships/image" Target="../media/image13.png"/><Relationship Id="rId15" Type="http://schemas.openxmlformats.org/officeDocument/2006/relationships/image" Target="../media/image65.png"/><Relationship Id="rId10" Type="http://schemas.openxmlformats.org/officeDocument/2006/relationships/image" Target="../media/image108.jpg"/><Relationship Id="rId4" Type="http://schemas.openxmlformats.org/officeDocument/2006/relationships/image" Target="../media/image4.jpg"/><Relationship Id="rId9" Type="http://schemas.openxmlformats.org/officeDocument/2006/relationships/image" Target="../media/image107.jpg"/><Relationship Id="rId14" Type="http://schemas.openxmlformats.org/officeDocument/2006/relationships/image" Target="../media/image6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7.jp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46.png"/><Relationship Id="rId3" Type="http://schemas.openxmlformats.org/officeDocument/2006/relationships/image" Target="../media/image3.jpg"/><Relationship Id="rId7" Type="http://schemas.openxmlformats.org/officeDocument/2006/relationships/image" Target="../media/image8.jpg"/><Relationship Id="rId12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4.jp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45" y="508657"/>
            <a:ext cx="10687643" cy="62401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7159" y="-87339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</p:spTree>
    <p:extLst>
      <p:ext uri="{BB962C8B-B14F-4D97-AF65-F5344CB8AC3E}">
        <p14:creationId xmlns:p14="http://schemas.microsoft.com/office/powerpoint/2010/main" val="329249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088178" y="1920606"/>
            <a:ext cx="1560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CLOCK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2" y="2135324"/>
            <a:ext cx="1890338" cy="1890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783" y="1920172"/>
            <a:ext cx="4552381" cy="447619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845374" y="2375966"/>
            <a:ext cx="157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FAMILY ROOM</a:t>
            </a:r>
          </a:p>
          <a:p>
            <a:r>
              <a:rPr lang="en-US" b="1" dirty="0" err="1" smtClean="0"/>
              <a:t>Petersson</a:t>
            </a:r>
            <a:endParaRPr lang="en-US" b="1" dirty="0" smtClean="0"/>
          </a:p>
          <a:p>
            <a:r>
              <a:rPr lang="en-US" b="1" dirty="0" smtClean="0"/>
              <a:t>Johnson </a:t>
            </a:r>
          </a:p>
          <a:p>
            <a:r>
              <a:rPr lang="en-US" b="1" dirty="0" smtClean="0"/>
              <a:t>and </a:t>
            </a:r>
            <a:r>
              <a:rPr lang="en-US" b="1" dirty="0" err="1" smtClean="0"/>
              <a:t>Meiers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67791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088178" y="1920606"/>
            <a:ext cx="1560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CLOCK</a:t>
            </a:r>
            <a:endParaRPr lang="en-US" sz="4000" b="1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2" y="2135324"/>
            <a:ext cx="1890338" cy="1890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783" y="1920172"/>
            <a:ext cx="4552381" cy="447619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845374" y="2375966"/>
            <a:ext cx="157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FAMILY ROOM</a:t>
            </a:r>
          </a:p>
          <a:p>
            <a:r>
              <a:rPr lang="en-US" b="1" dirty="0" err="1" smtClean="0"/>
              <a:t>Petersson</a:t>
            </a:r>
            <a:endParaRPr lang="en-US" b="1" dirty="0" smtClean="0"/>
          </a:p>
          <a:p>
            <a:r>
              <a:rPr lang="en-US" b="1" dirty="0" smtClean="0"/>
              <a:t>Johnson </a:t>
            </a:r>
          </a:p>
          <a:p>
            <a:r>
              <a:rPr lang="en-US" b="1" dirty="0" smtClean="0"/>
              <a:t>and </a:t>
            </a:r>
            <a:r>
              <a:rPr lang="en-US" b="1" dirty="0" err="1" smtClean="0"/>
              <a:t>Meiers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89710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Reynolds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29" y="1055285"/>
            <a:ext cx="306623" cy="309136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088178" y="1920606"/>
            <a:ext cx="133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</a:t>
            </a:r>
            <a:endParaRPr lang="en-US" sz="4000" b="1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2" y="2135324"/>
            <a:ext cx="1890338" cy="1890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05308" y="1927090"/>
            <a:ext cx="4552381" cy="447619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771596" y="2375966"/>
            <a:ext cx="1570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FAMILY ROOM</a:t>
            </a:r>
          </a:p>
          <a:p>
            <a:r>
              <a:rPr lang="en-US" b="1" dirty="0" err="1" smtClean="0"/>
              <a:t>Petersson</a:t>
            </a:r>
            <a:endParaRPr lang="en-US" b="1" dirty="0" smtClean="0"/>
          </a:p>
          <a:p>
            <a:r>
              <a:rPr lang="en-US" b="1" dirty="0" smtClean="0"/>
              <a:t>Johnson </a:t>
            </a:r>
          </a:p>
          <a:p>
            <a:r>
              <a:rPr lang="en-US" b="1" dirty="0" smtClean="0"/>
              <a:t>and </a:t>
            </a:r>
            <a:r>
              <a:rPr lang="en-US" b="1" dirty="0" err="1" smtClean="0"/>
              <a:t>Meiers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88706" y="2957366"/>
            <a:ext cx="1580796" cy="1617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63416" y="2957366"/>
            <a:ext cx="1418841" cy="10495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12179" y="3750230"/>
            <a:ext cx="1542048" cy="71405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91592" y="4465447"/>
            <a:ext cx="1890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2006 </a:t>
            </a:r>
            <a:r>
              <a:rPr lang="en-US" sz="800" strike="sngStrike" dirty="0" err="1" smtClean="0"/>
              <a:t>Ibm.damiler.Accenture.paybytouch</a:t>
            </a:r>
            <a:endParaRPr lang="en-US" sz="8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168152" y="3161841"/>
            <a:ext cx="1174387" cy="938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27257" y="2772700"/>
            <a:ext cx="184345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dirty="0" err="1" smtClean="0"/>
              <a:t>Labor_code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Mirsocof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Sabry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Tozn</a:t>
            </a:r>
            <a:endParaRPr lang="en-US" sz="800" strike="sngStrike" dirty="0" smtClean="0"/>
          </a:p>
          <a:p>
            <a:r>
              <a:rPr lang="en-US" sz="800" strike="sngStrike" dirty="0" smtClean="0"/>
              <a:t>Visa, 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 King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422" y="4272959"/>
            <a:ext cx="1624109" cy="9381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24" y="4742034"/>
            <a:ext cx="1705138" cy="717479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8995461" y="4631661"/>
            <a:ext cx="1174387" cy="938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958843" y="3630953"/>
            <a:ext cx="361709" cy="62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3537135" y="4006899"/>
            <a:ext cx="556173" cy="36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139627" y="5477170"/>
            <a:ext cx="1664159" cy="92611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10499462" y="5516439"/>
            <a:ext cx="1174387" cy="938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0394424" y="2894553"/>
            <a:ext cx="265502" cy="6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0430665" y="4217464"/>
            <a:ext cx="265502" cy="6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233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088178" y="1920606"/>
            <a:ext cx="133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</a:t>
            </a:r>
            <a:endParaRPr lang="en-US" sz="4000" b="1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2" y="2135324"/>
            <a:ext cx="1890338" cy="1890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2521" y="2156757"/>
            <a:ext cx="4552381" cy="447619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523759" y="1858118"/>
            <a:ext cx="458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FAMILY ROOM </a:t>
            </a:r>
            <a:r>
              <a:rPr lang="en-US" b="1" dirty="0" err="1" smtClean="0"/>
              <a:t>Petersson</a:t>
            </a:r>
            <a:r>
              <a:rPr lang="en-US" b="1" dirty="0" smtClean="0"/>
              <a:t> Johnson and </a:t>
            </a:r>
            <a:r>
              <a:rPr lang="en-US" b="1" dirty="0" err="1" smtClean="0"/>
              <a:t>Meiers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909530" y="2902086"/>
            <a:ext cx="25876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HOMCIDE, Wolfgang Lux, </a:t>
            </a:r>
          </a:p>
          <a:p>
            <a:r>
              <a:rPr lang="en-US" dirty="0" smtClean="0"/>
              <a:t>Goethe AND</a:t>
            </a:r>
          </a:p>
          <a:p>
            <a:r>
              <a:rPr lang="en-US" dirty="0" smtClean="0"/>
              <a:t>Lux fetus</a:t>
            </a:r>
          </a:p>
          <a:p>
            <a:r>
              <a:rPr lang="en-US" dirty="0" smtClean="0"/>
              <a:t>Angel Merkel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50512" y="4394852"/>
            <a:ext cx="1648398" cy="219086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904569" y="3429000"/>
            <a:ext cx="3004961" cy="2949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40072" y="6216385"/>
            <a:ext cx="880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Goethe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768" y="5132373"/>
            <a:ext cx="819048" cy="10000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461911" y="2759736"/>
            <a:ext cx="28324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1994 CAR(carl-</a:t>
            </a:r>
            <a:r>
              <a:rPr lang="en-US" dirty="0" err="1"/>
              <a:t>benz</a:t>
            </a:r>
            <a:r>
              <a:rPr lang="en-US" dirty="0"/>
              <a:t>-</a:t>
            </a:r>
            <a:r>
              <a:rPr lang="en-US" dirty="0" err="1"/>
              <a:t>strase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2000 WAR(</a:t>
            </a:r>
            <a:r>
              <a:rPr lang="en-US" dirty="0" err="1" smtClean="0"/>
              <a:t>kreigstrasse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098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746" y="2607424"/>
            <a:ext cx="2446432" cy="34250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47330" y="3429000"/>
            <a:ext cx="1469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SPY</a:t>
            </a:r>
            <a:endParaRPr lang="en-US" sz="6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399200" y="5856815"/>
            <a:ext cx="17075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b="1" dirty="0" smtClean="0"/>
              <a:t>SPY</a:t>
            </a:r>
          </a:p>
          <a:p>
            <a:r>
              <a:rPr lang="en-US" dirty="0" smtClean="0"/>
              <a:t>Mr. Enders, DDR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553378" y="3283027"/>
            <a:ext cx="4604078" cy="1253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47330" y="6147412"/>
            <a:ext cx="3237050" cy="632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13933" y="4248736"/>
            <a:ext cx="4361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SS and </a:t>
            </a:r>
            <a:r>
              <a:rPr lang="en-US" dirty="0" err="1" smtClean="0"/>
              <a:t>Sovient</a:t>
            </a:r>
            <a:r>
              <a:rPr lang="en-US" dirty="0" smtClean="0"/>
              <a:t> Union Spy Angela Merkel</a:t>
            </a:r>
          </a:p>
          <a:p>
            <a:r>
              <a:rPr lang="en-US" dirty="0" smtClean="0"/>
              <a:t>With two other spies </a:t>
            </a:r>
          </a:p>
          <a:p>
            <a:r>
              <a:rPr lang="en-US" dirty="0" err="1" smtClean="0"/>
              <a:t>Josheph</a:t>
            </a:r>
            <a:r>
              <a:rPr lang="en-US" dirty="0" smtClean="0"/>
              <a:t> </a:t>
            </a:r>
            <a:r>
              <a:rPr lang="en-US" dirty="0" err="1" smtClean="0"/>
              <a:t>Fisther</a:t>
            </a:r>
            <a:r>
              <a:rPr lang="en-US" dirty="0" smtClean="0"/>
              <a:t> and </a:t>
            </a:r>
            <a:r>
              <a:rPr lang="en-US" dirty="0" err="1" smtClean="0"/>
              <a:t>Mr</a:t>
            </a:r>
            <a:r>
              <a:rPr lang="en-US" dirty="0" smtClean="0"/>
              <a:t> Enders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597688" y="1662485"/>
            <a:ext cx="40457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TERRORIST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30441" y="2513438"/>
            <a:ext cx="1858970" cy="8131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8748" y="2705489"/>
            <a:ext cx="2055500" cy="45213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7436386" y="2126923"/>
            <a:ext cx="2346592" cy="1184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678496" y="2284011"/>
            <a:ext cx="2346592" cy="11845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547982" y="2385253"/>
            <a:ext cx="2346592" cy="118459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2922671" y="2196321"/>
            <a:ext cx="31518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WMD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6121790" y="2217447"/>
            <a:ext cx="1766162" cy="17110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004871" y="4219097"/>
            <a:ext cx="4747608" cy="837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68199" y="1900490"/>
            <a:ext cx="103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assumed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22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088178" y="1920606"/>
            <a:ext cx="133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</a:t>
            </a:r>
            <a:endParaRPr lang="en-US" sz="4000" b="1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2" y="2135324"/>
            <a:ext cx="1890338" cy="1890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2521" y="2156757"/>
            <a:ext cx="4552381" cy="447619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523759" y="1858118"/>
            <a:ext cx="4581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FAMILY ROOM </a:t>
            </a:r>
            <a:r>
              <a:rPr lang="en-US" b="1" dirty="0" err="1" smtClean="0"/>
              <a:t>Petersson</a:t>
            </a:r>
            <a:r>
              <a:rPr lang="en-US" b="1" dirty="0" smtClean="0"/>
              <a:t>, Johnson and </a:t>
            </a:r>
            <a:r>
              <a:rPr lang="en-US" b="1" dirty="0" err="1" smtClean="0"/>
              <a:t>Meiers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909530" y="2902086"/>
            <a:ext cx="258769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HOMCIDE, Wolfgang Lux, </a:t>
            </a:r>
          </a:p>
          <a:p>
            <a:r>
              <a:rPr lang="en-US" dirty="0" smtClean="0"/>
              <a:t>Goethe AND</a:t>
            </a:r>
          </a:p>
          <a:p>
            <a:r>
              <a:rPr lang="en-US" dirty="0" smtClean="0"/>
              <a:t>Lux fetus</a:t>
            </a:r>
          </a:p>
          <a:p>
            <a:r>
              <a:rPr lang="en-US" dirty="0" smtClean="0"/>
              <a:t>Angel Merkel</a:t>
            </a:r>
          </a:p>
          <a:p>
            <a:r>
              <a:rPr lang="en-US" dirty="0" smtClean="0"/>
              <a:t>Ingo </a:t>
            </a:r>
            <a:r>
              <a:rPr lang="en-US" dirty="0" err="1" smtClean="0"/>
              <a:t>Wellenrether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9788713" y="2584369"/>
            <a:ext cx="2403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 </a:t>
            </a:r>
            <a:r>
              <a:rPr lang="en-US" dirty="0" smtClean="0"/>
              <a:t>WAR(</a:t>
            </a:r>
            <a:r>
              <a:rPr lang="en-US" dirty="0" err="1" smtClean="0"/>
              <a:t>kreigstrasse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9495496" y="2917753"/>
            <a:ext cx="2804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</a:t>
            </a:r>
            <a:r>
              <a:rPr lang="en-US" dirty="0" smtClean="0"/>
              <a:t>CAR(carl-</a:t>
            </a:r>
            <a:r>
              <a:rPr lang="en-US" dirty="0" err="1" smtClean="0"/>
              <a:t>benz</a:t>
            </a:r>
            <a:r>
              <a:rPr lang="en-US" dirty="0" smtClean="0"/>
              <a:t>-</a:t>
            </a:r>
            <a:r>
              <a:rPr lang="en-US" dirty="0" err="1" smtClean="0"/>
              <a:t>strasse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08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779092" y="1782164"/>
            <a:ext cx="133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</a:t>
            </a:r>
            <a:endParaRPr lang="en-US" sz="4000" b="1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185" y="2566032"/>
            <a:ext cx="1890338" cy="1890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9620" y="2301144"/>
            <a:ext cx="4552381" cy="44761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59" y="2719747"/>
            <a:ext cx="1578663" cy="200490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111" y="2719747"/>
            <a:ext cx="671153" cy="6711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65818" y="2723829"/>
            <a:ext cx="667071" cy="667071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rot="5400000">
            <a:off x="8112090" y="2906605"/>
            <a:ext cx="462710" cy="347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 rot="5400000">
            <a:off x="7288315" y="2928531"/>
            <a:ext cx="462710" cy="3477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81893" y="2884128"/>
            <a:ext cx="2660149" cy="1995112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 rot="5400000">
            <a:off x="8155759" y="2732775"/>
            <a:ext cx="53044" cy="15138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 rot="5400000">
            <a:off x="5930307" y="3151968"/>
            <a:ext cx="45719" cy="774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15" y="2625216"/>
            <a:ext cx="122146" cy="1710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88706" y="2625216"/>
            <a:ext cx="193882" cy="236030"/>
          </a:xfrm>
          <a:prstGeom prst="rect">
            <a:avLst/>
          </a:prstGeom>
        </p:spPr>
      </p:pic>
      <p:sp>
        <p:nvSpPr>
          <p:cNvPr id="44" name="Down Arrow 43"/>
          <p:cNvSpPr/>
          <p:nvPr/>
        </p:nvSpPr>
        <p:spPr>
          <a:xfrm rot="5400000">
            <a:off x="7135005" y="1222453"/>
            <a:ext cx="54802" cy="289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055" y="2449399"/>
            <a:ext cx="1611796" cy="242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186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741066" y="1412832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181489" y="2615025"/>
            <a:ext cx="133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9555" y="3610650"/>
            <a:ext cx="3015965" cy="29654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65" y="2825332"/>
            <a:ext cx="671153" cy="6711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78256" y="2638887"/>
            <a:ext cx="667071" cy="66707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82" y="2561465"/>
            <a:ext cx="667869" cy="9350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63812" y="2536048"/>
            <a:ext cx="842344" cy="1025461"/>
          </a:xfrm>
          <a:prstGeom prst="rect">
            <a:avLst/>
          </a:prstGeom>
        </p:spPr>
      </p:pic>
      <p:sp>
        <p:nvSpPr>
          <p:cNvPr id="44" name="Down Arrow 43"/>
          <p:cNvSpPr/>
          <p:nvPr/>
        </p:nvSpPr>
        <p:spPr>
          <a:xfrm rot="5400000">
            <a:off x="8165723" y="1571894"/>
            <a:ext cx="54802" cy="289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34" y="3492652"/>
            <a:ext cx="1611796" cy="242209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7" y="2561465"/>
            <a:ext cx="3939504" cy="2171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31" y="3697208"/>
            <a:ext cx="1160588" cy="7909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54" y="4092667"/>
            <a:ext cx="723441" cy="543319"/>
          </a:xfrm>
          <a:prstGeom prst="rect">
            <a:avLst/>
          </a:prstGeom>
        </p:spPr>
      </p:pic>
      <p:sp>
        <p:nvSpPr>
          <p:cNvPr id="48" name="Down Arrow 47"/>
          <p:cNvSpPr/>
          <p:nvPr/>
        </p:nvSpPr>
        <p:spPr>
          <a:xfrm rot="5400000">
            <a:off x="9686242" y="3711714"/>
            <a:ext cx="86865" cy="1064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31508" y="4200538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Quantum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80377" y="242325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1058" y="1778507"/>
            <a:ext cx="589057" cy="5791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39" y="1795182"/>
            <a:ext cx="1039015" cy="57261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80377" y="1856645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804418" y="3492652"/>
            <a:ext cx="1925256" cy="995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0" y="1929325"/>
            <a:ext cx="243294" cy="36250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573" y="1957379"/>
            <a:ext cx="232838" cy="32597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7176237" y="1929325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913932" y="1938207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Down Arrow 60"/>
          <p:cNvSpPr/>
          <p:nvPr/>
        </p:nvSpPr>
        <p:spPr>
          <a:xfrm rot="5400000">
            <a:off x="7643885" y="1989304"/>
            <a:ext cx="93819" cy="221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8532911" y="1946758"/>
            <a:ext cx="422489" cy="2265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078954" y="2038120"/>
            <a:ext cx="24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28" y="1843388"/>
            <a:ext cx="299737" cy="4504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31" y="1828621"/>
            <a:ext cx="438150" cy="43815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9902327" y="1837163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0352242" y="1902196"/>
            <a:ext cx="396991" cy="35480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966" y="1949548"/>
            <a:ext cx="461450" cy="328305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9402419" y="1890703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706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741066" y="1412832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181489" y="2615025"/>
            <a:ext cx="133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</a:t>
            </a:r>
            <a:endParaRPr lang="en-US" sz="4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9555" y="3610650"/>
            <a:ext cx="3015965" cy="29654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265" y="2825332"/>
            <a:ext cx="671153" cy="6711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78256" y="2638887"/>
            <a:ext cx="667071" cy="66707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482" y="2561465"/>
            <a:ext cx="667869" cy="9350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63812" y="2536048"/>
            <a:ext cx="842344" cy="1025461"/>
          </a:xfrm>
          <a:prstGeom prst="rect">
            <a:avLst/>
          </a:prstGeom>
        </p:spPr>
      </p:pic>
      <p:sp>
        <p:nvSpPr>
          <p:cNvPr id="44" name="Down Arrow 43"/>
          <p:cNvSpPr/>
          <p:nvPr/>
        </p:nvSpPr>
        <p:spPr>
          <a:xfrm rot="5400000">
            <a:off x="8165723" y="1571894"/>
            <a:ext cx="54802" cy="2895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34" y="3492652"/>
            <a:ext cx="1611796" cy="242209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7" y="2561465"/>
            <a:ext cx="3939504" cy="21711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31" y="3697208"/>
            <a:ext cx="1160588" cy="7909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54" y="4092667"/>
            <a:ext cx="723441" cy="543319"/>
          </a:xfrm>
          <a:prstGeom prst="rect">
            <a:avLst/>
          </a:prstGeom>
        </p:spPr>
      </p:pic>
      <p:sp>
        <p:nvSpPr>
          <p:cNvPr id="48" name="Down Arrow 47"/>
          <p:cNvSpPr/>
          <p:nvPr/>
        </p:nvSpPr>
        <p:spPr>
          <a:xfrm rot="5400000">
            <a:off x="9686242" y="3711714"/>
            <a:ext cx="86865" cy="10645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31508" y="4200538"/>
            <a:ext cx="107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Quantum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80377" y="242325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1058" y="1778507"/>
            <a:ext cx="589057" cy="5791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39" y="1795182"/>
            <a:ext cx="1039015" cy="57261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80377" y="1856645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804418" y="3492652"/>
            <a:ext cx="1925256" cy="995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0" y="1929325"/>
            <a:ext cx="243294" cy="36250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573" y="1957379"/>
            <a:ext cx="232838" cy="32597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7176237" y="1929325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913932" y="1938207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Down Arrow 60"/>
          <p:cNvSpPr/>
          <p:nvPr/>
        </p:nvSpPr>
        <p:spPr>
          <a:xfrm rot="5400000">
            <a:off x="7643885" y="1989304"/>
            <a:ext cx="93819" cy="221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>
            <a:off x="8532911" y="1946758"/>
            <a:ext cx="422489" cy="226587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078954" y="2038120"/>
            <a:ext cx="24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28" y="1843388"/>
            <a:ext cx="299737" cy="4504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31" y="1828621"/>
            <a:ext cx="438150" cy="43815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9902327" y="1837163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0352242" y="1902196"/>
            <a:ext cx="396991" cy="35480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966" y="1949548"/>
            <a:ext cx="461450" cy="328305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9402419" y="1890703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3119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669172" y="905552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741066" y="1412832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7" y="2561465"/>
            <a:ext cx="3939504" cy="217110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880377" y="242325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81058" y="1778507"/>
            <a:ext cx="589057" cy="57919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39" y="1795182"/>
            <a:ext cx="1039015" cy="57261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80377" y="1856645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010" y="1929325"/>
            <a:ext cx="243294" cy="36250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573" y="1957379"/>
            <a:ext cx="232838" cy="32597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7176237" y="1929325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913932" y="1938207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Down Arrow 60"/>
          <p:cNvSpPr/>
          <p:nvPr/>
        </p:nvSpPr>
        <p:spPr>
          <a:xfrm rot="5400000">
            <a:off x="7643885" y="1989304"/>
            <a:ext cx="93819" cy="2212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078954" y="2038120"/>
            <a:ext cx="24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328" y="1843388"/>
            <a:ext cx="299737" cy="4504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31" y="1828621"/>
            <a:ext cx="438150" cy="43815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9902327" y="1837163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0352242" y="1902196"/>
            <a:ext cx="396991" cy="35480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966" y="1949548"/>
            <a:ext cx="461450" cy="328305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9402419" y="1890703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7085" y="2921612"/>
            <a:ext cx="3054850" cy="300372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201" y="4404893"/>
            <a:ext cx="479791" cy="36250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764" y="4432947"/>
            <a:ext cx="459171" cy="325974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8382553" y="4404893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8931124" y="4413776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Down Arrow 70"/>
          <p:cNvSpPr/>
          <p:nvPr/>
        </p:nvSpPr>
        <p:spPr>
          <a:xfrm rot="5400000">
            <a:off x="8768611" y="4357338"/>
            <a:ext cx="93819" cy="436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0096146" y="4513688"/>
            <a:ext cx="24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520" y="4318956"/>
            <a:ext cx="299737" cy="4504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823" y="4304189"/>
            <a:ext cx="438150" cy="43815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10919519" y="4312731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1369434" y="4377764"/>
            <a:ext cx="396991" cy="35480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158" y="4425116"/>
            <a:ext cx="461450" cy="328305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V="1">
            <a:off x="10419611" y="4366271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231380" y="3985997"/>
            <a:ext cx="15616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nonPoliceWife</a:t>
            </a:r>
            <a:r>
              <a:rPr lang="en-US" sz="1050" dirty="0" smtClean="0"/>
              <a:t>(</a:t>
            </a:r>
            <a:r>
              <a:rPr lang="en-US" sz="1050" dirty="0" err="1" smtClean="0"/>
              <a:t>Micheala</a:t>
            </a:r>
            <a:r>
              <a:rPr lang="en-US" sz="1050" dirty="0" smtClean="0"/>
              <a:t>)</a:t>
            </a:r>
            <a:endParaRPr lang="en-US" sz="105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083" y="3913864"/>
            <a:ext cx="454317" cy="3232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55" y="3504833"/>
            <a:ext cx="932354" cy="284368"/>
          </a:xfrm>
          <a:prstGeom prst="rect">
            <a:avLst/>
          </a:prstGeom>
        </p:spPr>
      </p:pic>
      <p:sp>
        <p:nvSpPr>
          <p:cNvPr id="22" name="Down Arrow 21"/>
          <p:cNvSpPr/>
          <p:nvPr/>
        </p:nvSpPr>
        <p:spPr>
          <a:xfrm>
            <a:off x="8846184" y="3895670"/>
            <a:ext cx="421526" cy="4170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54" y="4873733"/>
            <a:ext cx="454255" cy="341155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9061760" y="4890421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208663" y="5364234"/>
            <a:ext cx="17924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https://www.linkedin.com/in/kimbbui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156" y="4875583"/>
            <a:ext cx="436836" cy="436836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8331250" y="4888415"/>
            <a:ext cx="396991" cy="3548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Down Arrow 83"/>
          <p:cNvSpPr/>
          <p:nvPr/>
        </p:nvSpPr>
        <p:spPr>
          <a:xfrm rot="5400000">
            <a:off x="8864550" y="4850949"/>
            <a:ext cx="93819" cy="4363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Down Arrow 84"/>
          <p:cNvSpPr/>
          <p:nvPr/>
        </p:nvSpPr>
        <p:spPr>
          <a:xfrm rot="10800000">
            <a:off x="9140636" y="4820396"/>
            <a:ext cx="259044" cy="2103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994432" y="4676555"/>
            <a:ext cx="5437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1D8723</a:t>
            </a:r>
            <a:endParaRPr lang="en-US" sz="900" dirty="0"/>
          </a:p>
        </p:txBody>
      </p:sp>
      <p:sp>
        <p:nvSpPr>
          <p:cNvPr id="87" name="Down Arrow 86"/>
          <p:cNvSpPr/>
          <p:nvPr/>
        </p:nvSpPr>
        <p:spPr>
          <a:xfrm rot="10800000">
            <a:off x="9300433" y="4585419"/>
            <a:ext cx="174524" cy="11946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95728" y="2912082"/>
            <a:ext cx="510089" cy="53981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459" y="4952139"/>
            <a:ext cx="276008" cy="18367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72453" y="4658419"/>
            <a:ext cx="264080" cy="175733"/>
          </a:xfrm>
          <a:prstGeom prst="rect">
            <a:avLst/>
          </a:prstGeom>
        </p:spPr>
      </p:pic>
      <p:cxnSp>
        <p:nvCxnSpPr>
          <p:cNvPr id="91" name="Straight Connector 90"/>
          <p:cNvCxnSpPr>
            <a:endCxn id="38" idx="1"/>
          </p:cNvCxnSpPr>
          <p:nvPr/>
        </p:nvCxnSpPr>
        <p:spPr>
          <a:xfrm>
            <a:off x="9689473" y="4628081"/>
            <a:ext cx="247060" cy="1182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37" idx="1"/>
            <a:endCxn id="37" idx="3"/>
          </p:cNvCxnSpPr>
          <p:nvPr/>
        </p:nvCxnSpPr>
        <p:spPr>
          <a:xfrm>
            <a:off x="9672459" y="5043975"/>
            <a:ext cx="27600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689473" y="5012137"/>
            <a:ext cx="34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734995" y="4746686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lv</a:t>
            </a:r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54026" y="5185427"/>
            <a:ext cx="264080" cy="17573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0248185" y="5312419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1955 </a:t>
            </a:r>
            <a:r>
              <a:rPr lang="en-US" sz="800" dirty="0" err="1" smtClean="0"/>
              <a:t>moulime</a:t>
            </a:r>
            <a:endParaRPr lang="en-US" sz="800" dirty="0" smtClean="0"/>
          </a:p>
          <a:p>
            <a:r>
              <a:rPr lang="en-US" sz="800" dirty="0" err="1" smtClean="0"/>
              <a:t>Micheal</a:t>
            </a:r>
            <a:endParaRPr lang="en-US" sz="800" dirty="0" smtClean="0"/>
          </a:p>
          <a:p>
            <a:r>
              <a:rPr lang="en-US" sz="800" dirty="0" smtClean="0"/>
              <a:t>HOMCIDE:JOERGE</a:t>
            </a:r>
          </a:p>
          <a:p>
            <a:r>
              <a:rPr lang="en-US" sz="800" dirty="0" err="1" smtClean="0"/>
              <a:t>Ibm.dmioer.tim.cook.attemetn.dr.dre</a:t>
            </a:r>
            <a:endParaRPr lang="en-US" sz="800" dirty="0" smtClean="0"/>
          </a:p>
          <a:p>
            <a:r>
              <a:rPr lang="en-US" sz="800" dirty="0" err="1" smtClean="0"/>
              <a:t>nonPolcieINterupt.noNPoliceChart</a:t>
            </a:r>
            <a:endParaRPr lang="en-US" sz="800" dirty="0" smtClean="0"/>
          </a:p>
          <a:p>
            <a:r>
              <a:rPr lang="en-US" sz="800" dirty="0" smtClean="0"/>
              <a:t>&lt;s&gt;</a:t>
            </a:r>
            <a:r>
              <a:rPr lang="en-US" sz="800" dirty="0" err="1" smtClean="0"/>
              <a:t>Platic</a:t>
            </a:r>
            <a:r>
              <a:rPr lang="en-US" sz="800" dirty="0" smtClean="0"/>
              <a:t>&lt;/s&gt;</a:t>
            </a:r>
            <a:endParaRPr lang="en-US" sz="800" dirty="0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10367158" y="5243220"/>
            <a:ext cx="250948" cy="1179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endCxn id="75" idx="2"/>
          </p:cNvCxnSpPr>
          <p:nvPr/>
        </p:nvCxnSpPr>
        <p:spPr>
          <a:xfrm flipV="1">
            <a:off x="10749233" y="4742339"/>
            <a:ext cx="359665" cy="729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4" y="2567708"/>
            <a:ext cx="338720" cy="33157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098" y="2619341"/>
            <a:ext cx="299737" cy="45042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0276901" y="2459089"/>
            <a:ext cx="1102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V2.Saint </a:t>
            </a:r>
          </a:p>
          <a:p>
            <a:r>
              <a:rPr lang="en-US" strike="sngStrike" dirty="0" err="1" smtClean="0"/>
              <a:t>Petersson</a:t>
            </a:r>
            <a:endParaRPr lang="en-US" strike="sngStrike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04" y="3164481"/>
            <a:ext cx="454317" cy="323230"/>
          </a:xfrm>
          <a:prstGeom prst="rect">
            <a:avLst/>
          </a:prstGeom>
        </p:spPr>
      </p:pic>
      <p:sp>
        <p:nvSpPr>
          <p:cNvPr id="112" name="Down Arrow 111"/>
          <p:cNvSpPr/>
          <p:nvPr/>
        </p:nvSpPr>
        <p:spPr>
          <a:xfrm rot="18459739">
            <a:off x="9849230" y="3040377"/>
            <a:ext cx="421526" cy="14948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11579388" y="2627374"/>
            <a:ext cx="396991" cy="354805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Down Arrow 110"/>
          <p:cNvSpPr/>
          <p:nvPr/>
        </p:nvSpPr>
        <p:spPr>
          <a:xfrm rot="16200000">
            <a:off x="9763074" y="2689447"/>
            <a:ext cx="421526" cy="10637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220" y="3154011"/>
            <a:ext cx="952500" cy="125730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240" y="3158395"/>
            <a:ext cx="448447" cy="59333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728" y="3162952"/>
            <a:ext cx="507175" cy="380381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4658197" y="4369878"/>
            <a:ext cx="1572866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rgbClr val="202124"/>
                </a:solidFill>
                <a:latin typeface="Google Sans"/>
              </a:rPr>
              <a:t>Paul Revere </a:t>
            </a:r>
            <a:r>
              <a:rPr lang="en-US" sz="1050" dirty="0" smtClean="0">
                <a:solidFill>
                  <a:srgbClr val="202124"/>
                </a:solidFill>
                <a:latin typeface="Google Sans"/>
              </a:rPr>
              <a:t>Village</a:t>
            </a:r>
          </a:p>
          <a:p>
            <a:r>
              <a:rPr lang="en-US" sz="1050" dirty="0" smtClean="0">
                <a:solidFill>
                  <a:srgbClr val="202124"/>
                </a:solidFill>
                <a:latin typeface="Google Sans"/>
              </a:rPr>
              <a:t>Military Base Karlsruhe</a:t>
            </a:r>
          </a:p>
          <a:p>
            <a:r>
              <a:rPr lang="en-US" sz="1050" dirty="0">
                <a:solidFill>
                  <a:srgbClr val="202124"/>
                </a:solidFill>
                <a:latin typeface="Google Sans"/>
              </a:rPr>
              <a:t>DECOMMISION</a:t>
            </a:r>
            <a:endParaRPr lang="en-US" sz="1050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601693" y="5976327"/>
            <a:ext cx="103201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Gorbachev.Merkel</a:t>
            </a:r>
            <a:r>
              <a:rPr lang="en-US" dirty="0" smtClean="0"/>
              <a:t>(spy</a:t>
            </a:r>
            <a:r>
              <a:rPr lang="en-US" dirty="0"/>
              <a:t>; </a:t>
            </a:r>
            <a:r>
              <a:rPr lang="en-US" dirty="0" smtClean="0"/>
              <a:t>DECOMMISON, </a:t>
            </a:r>
            <a:r>
              <a:rPr lang="en-US" dirty="0"/>
              <a:t>Paul </a:t>
            </a:r>
            <a:r>
              <a:rPr lang="en-US" dirty="0" err="1"/>
              <a:t>Reverer</a:t>
            </a:r>
            <a:r>
              <a:rPr lang="en-US" dirty="0"/>
              <a:t> Village, </a:t>
            </a:r>
            <a:r>
              <a:rPr lang="en-US" dirty="0" err="1"/>
              <a:t>Militayr</a:t>
            </a:r>
            <a:r>
              <a:rPr lang="en-US" dirty="0"/>
              <a:t> </a:t>
            </a:r>
            <a:r>
              <a:rPr lang="en-US" dirty="0" err="1"/>
              <a:t>Kalrsruhe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2000 SPY Vice President </a:t>
            </a:r>
            <a:r>
              <a:rPr lang="en-US" dirty="0" err="1" smtClean="0"/>
              <a:t>Wellretuer</a:t>
            </a:r>
            <a:r>
              <a:rPr lang="en-US" dirty="0" smtClean="0"/>
              <a:t> </a:t>
            </a:r>
            <a:r>
              <a:rPr lang="en-US" dirty="0" err="1" smtClean="0"/>
              <a:t>nonPOiceDea</a:t>
            </a:r>
            <a:r>
              <a:rPr lang="en-US" dirty="0" smtClean="0"/>
              <a:t>(</a:t>
            </a:r>
            <a:r>
              <a:rPr lang="en-US" dirty="0" err="1" smtClean="0"/>
              <a:t>marco</a:t>
            </a:r>
            <a:r>
              <a:rPr lang="en-US" dirty="0" smtClean="0"/>
              <a:t> </a:t>
            </a:r>
            <a:r>
              <a:rPr lang="en-US" dirty="0" err="1" smtClean="0"/>
              <a:t>hager</a:t>
            </a:r>
            <a:r>
              <a:rPr lang="en-US" dirty="0" smtClean="0"/>
              <a:t> </a:t>
            </a:r>
            <a:r>
              <a:rPr lang="en-US" dirty="0" err="1" smtClean="0"/>
              <a:t>cocain</a:t>
            </a:r>
            <a:r>
              <a:rPr lang="en-US" dirty="0" smtClean="0"/>
              <a:t>, </a:t>
            </a:r>
            <a:r>
              <a:rPr lang="en-US" dirty="0" err="1" smtClean="0"/>
              <a:t>steve</a:t>
            </a:r>
            <a:r>
              <a:rPr lang="en-US" dirty="0" smtClean="0"/>
              <a:t> jobs toy department)</a:t>
            </a:r>
          </a:p>
          <a:p>
            <a:r>
              <a:rPr lang="en-US" dirty="0" smtClean="0"/>
              <a:t>2016  DEA </a:t>
            </a:r>
            <a:r>
              <a:rPr lang="en-US" dirty="0" err="1" smtClean="0"/>
              <a:t>ibm.dmielr.apple</a:t>
            </a:r>
            <a:endParaRPr lang="en-US" dirty="0" smtClean="0"/>
          </a:p>
        </p:txBody>
      </p:sp>
      <p:sp>
        <p:nvSpPr>
          <p:cNvPr id="104" name="Rectangle 103"/>
          <p:cNvSpPr/>
          <p:nvPr/>
        </p:nvSpPr>
        <p:spPr>
          <a:xfrm>
            <a:off x="6205531" y="3570789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1995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998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D14039-E7E4-4FA9-9C59-DA59A47E1986}"/>
              </a:ext>
            </a:extLst>
          </p:cNvPr>
          <p:cNvSpPr/>
          <p:nvPr/>
        </p:nvSpPr>
        <p:spPr>
          <a:xfrm>
            <a:off x="837298" y="2283580"/>
            <a:ext cx="1574599" cy="13080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Kim Jun Un</a:t>
            </a:r>
          </a:p>
          <a:p>
            <a:pPr algn="ctr"/>
            <a:r>
              <a:rPr lang="en-US" dirty="0"/>
              <a:t>North Korea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B394E8-FC30-423F-B94F-ABD827E2D550}"/>
              </a:ext>
            </a:extLst>
          </p:cNvPr>
          <p:cNvSpPr/>
          <p:nvPr/>
        </p:nvSpPr>
        <p:spPr>
          <a:xfrm>
            <a:off x="9483292" y="3761328"/>
            <a:ext cx="2219092" cy="873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Stanford, KIT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7F529C-4B24-46F1-BAC5-7CE55855D614}"/>
              </a:ext>
            </a:extLst>
          </p:cNvPr>
          <p:cNvSpPr/>
          <p:nvPr/>
        </p:nvSpPr>
        <p:spPr>
          <a:xfrm>
            <a:off x="9465289" y="3189823"/>
            <a:ext cx="860498" cy="50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5EF154-1198-40EB-B2F3-96AB573411D4}"/>
              </a:ext>
            </a:extLst>
          </p:cNvPr>
          <p:cNvSpPr/>
          <p:nvPr/>
        </p:nvSpPr>
        <p:spPr>
          <a:xfrm>
            <a:off x="10794898" y="3205979"/>
            <a:ext cx="860498" cy="501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CC0CBE3-0AD3-4CD5-B715-D475A52EBC0C}"/>
              </a:ext>
            </a:extLst>
          </p:cNvPr>
          <p:cNvSpPr/>
          <p:nvPr/>
        </p:nvSpPr>
        <p:spPr>
          <a:xfrm>
            <a:off x="5706590" y="3716864"/>
            <a:ext cx="1789985" cy="351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431A2F-3A2C-47A0-A07A-96FD0E7E0F37}"/>
              </a:ext>
            </a:extLst>
          </p:cNvPr>
          <p:cNvSpPr/>
          <p:nvPr/>
        </p:nvSpPr>
        <p:spPr>
          <a:xfrm>
            <a:off x="6060728" y="4652743"/>
            <a:ext cx="1789986" cy="351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Telsa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515850" y="333100"/>
            <a:ext cx="1560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298469" y="1939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4E16B05-226D-4753-B747-769AD298D7A7}"/>
              </a:ext>
            </a:extLst>
          </p:cNvPr>
          <p:cNvSpPr/>
          <p:nvPr/>
        </p:nvSpPr>
        <p:spPr>
          <a:xfrm>
            <a:off x="6029070" y="4182580"/>
            <a:ext cx="1789984" cy="351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4DFD64-FD09-452D-BA0A-C389659EA240}"/>
              </a:ext>
            </a:extLst>
          </p:cNvPr>
          <p:cNvCxnSpPr>
            <a:cxnSpLocks/>
          </p:cNvCxnSpPr>
          <p:nvPr/>
        </p:nvCxnSpPr>
        <p:spPr>
          <a:xfrm>
            <a:off x="4833650" y="3602412"/>
            <a:ext cx="3222702" cy="43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470981-7D57-464C-9362-B72255C67237}"/>
              </a:ext>
            </a:extLst>
          </p:cNvPr>
          <p:cNvCxnSpPr>
            <a:cxnSpLocks/>
          </p:cNvCxnSpPr>
          <p:nvPr/>
        </p:nvCxnSpPr>
        <p:spPr>
          <a:xfrm flipV="1">
            <a:off x="8056352" y="3707783"/>
            <a:ext cx="0" cy="2032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2EE2803-B11B-401D-9A7B-E44546DD96B1}"/>
              </a:ext>
            </a:extLst>
          </p:cNvPr>
          <p:cNvCxnSpPr/>
          <p:nvPr/>
        </p:nvCxnSpPr>
        <p:spPr>
          <a:xfrm flipV="1">
            <a:off x="4856533" y="3602412"/>
            <a:ext cx="0" cy="1550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205854A-13F6-4C03-B2F5-DA268D0026B4}"/>
              </a:ext>
            </a:extLst>
          </p:cNvPr>
          <p:cNvCxnSpPr>
            <a:cxnSpLocks/>
          </p:cNvCxnSpPr>
          <p:nvPr/>
        </p:nvCxnSpPr>
        <p:spPr>
          <a:xfrm>
            <a:off x="4866756" y="5740455"/>
            <a:ext cx="3259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BB63357-4568-47DC-9AFD-C67D5C075698}"/>
              </a:ext>
            </a:extLst>
          </p:cNvPr>
          <p:cNvSpPr txBox="1"/>
          <p:nvPr/>
        </p:nvSpPr>
        <p:spPr>
          <a:xfrm>
            <a:off x="6165536" y="2061378"/>
            <a:ext cx="28921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Daimler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ACB652A-B973-4842-A046-F51F53882BB0}"/>
              </a:ext>
            </a:extLst>
          </p:cNvPr>
          <p:cNvSpPr txBox="1"/>
          <p:nvPr/>
        </p:nvSpPr>
        <p:spPr>
          <a:xfrm>
            <a:off x="3845428" y="2148025"/>
            <a:ext cx="15808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IBM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6BF123-E37E-4C0D-B814-5A38F9542F3F}"/>
              </a:ext>
            </a:extLst>
          </p:cNvPr>
          <p:cNvCxnSpPr/>
          <p:nvPr/>
        </p:nvCxnSpPr>
        <p:spPr>
          <a:xfrm flipH="1" flipV="1">
            <a:off x="2469239" y="3387548"/>
            <a:ext cx="2250962" cy="515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0230ACD-3E18-47EB-9195-0EAAA1FE003A}"/>
              </a:ext>
            </a:extLst>
          </p:cNvPr>
          <p:cNvCxnSpPr>
            <a:cxnSpLocks/>
          </p:cNvCxnSpPr>
          <p:nvPr/>
        </p:nvCxnSpPr>
        <p:spPr>
          <a:xfrm>
            <a:off x="2525346" y="3591669"/>
            <a:ext cx="2110523" cy="48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7459090-F8F6-41F5-96D4-D811BAF5118F}"/>
              </a:ext>
            </a:extLst>
          </p:cNvPr>
          <p:cNvCxnSpPr/>
          <p:nvPr/>
        </p:nvCxnSpPr>
        <p:spPr>
          <a:xfrm flipH="1" flipV="1">
            <a:off x="2452606" y="3720588"/>
            <a:ext cx="2250962" cy="515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0B2826B-6614-4B1E-B374-D73DFFCC5A56}"/>
              </a:ext>
            </a:extLst>
          </p:cNvPr>
          <p:cNvCxnSpPr>
            <a:cxnSpLocks/>
          </p:cNvCxnSpPr>
          <p:nvPr/>
        </p:nvCxnSpPr>
        <p:spPr>
          <a:xfrm>
            <a:off x="2508713" y="3924709"/>
            <a:ext cx="2110523" cy="48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C8A94B7-7FB2-4F35-BC20-AEFFF50FB0A4}"/>
              </a:ext>
            </a:extLst>
          </p:cNvPr>
          <p:cNvCxnSpPr/>
          <p:nvPr/>
        </p:nvCxnSpPr>
        <p:spPr>
          <a:xfrm flipH="1" flipV="1">
            <a:off x="2484266" y="4154091"/>
            <a:ext cx="2250962" cy="515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90B738F-01B6-4FD1-8A9D-13F0687BE316}"/>
              </a:ext>
            </a:extLst>
          </p:cNvPr>
          <p:cNvCxnSpPr>
            <a:cxnSpLocks/>
          </p:cNvCxnSpPr>
          <p:nvPr/>
        </p:nvCxnSpPr>
        <p:spPr>
          <a:xfrm>
            <a:off x="2540373" y="4358212"/>
            <a:ext cx="2110523" cy="48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90FCAF-0666-4858-A804-987C669A3A03}"/>
              </a:ext>
            </a:extLst>
          </p:cNvPr>
          <p:cNvCxnSpPr>
            <a:cxnSpLocks/>
          </p:cNvCxnSpPr>
          <p:nvPr/>
        </p:nvCxnSpPr>
        <p:spPr>
          <a:xfrm flipH="1">
            <a:off x="2677094" y="3009053"/>
            <a:ext cx="116833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3CEBB7-9022-465E-AE65-B1029D7D6531}"/>
              </a:ext>
            </a:extLst>
          </p:cNvPr>
          <p:cNvCxnSpPr>
            <a:cxnSpLocks/>
          </p:cNvCxnSpPr>
          <p:nvPr/>
        </p:nvCxnSpPr>
        <p:spPr>
          <a:xfrm flipH="1">
            <a:off x="2677094" y="2369716"/>
            <a:ext cx="34884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49D8058-86D1-4C55-B40C-4CC90CE26CE4}"/>
              </a:ext>
            </a:extLst>
          </p:cNvPr>
          <p:cNvCxnSpPr>
            <a:cxnSpLocks/>
          </p:cNvCxnSpPr>
          <p:nvPr/>
        </p:nvCxnSpPr>
        <p:spPr>
          <a:xfrm>
            <a:off x="5110495" y="3096686"/>
            <a:ext cx="0" cy="41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E0957D7-D1DD-4710-AB21-AA6418AA9BEC}"/>
              </a:ext>
            </a:extLst>
          </p:cNvPr>
          <p:cNvCxnSpPr>
            <a:cxnSpLocks/>
          </p:cNvCxnSpPr>
          <p:nvPr/>
        </p:nvCxnSpPr>
        <p:spPr>
          <a:xfrm flipH="1">
            <a:off x="6555849" y="3031843"/>
            <a:ext cx="12958" cy="522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84FAC02-FBB5-4DF2-ACE1-684B2AEDD7E4}"/>
              </a:ext>
            </a:extLst>
          </p:cNvPr>
          <p:cNvSpPr/>
          <p:nvPr/>
        </p:nvSpPr>
        <p:spPr>
          <a:xfrm>
            <a:off x="4877869" y="1874196"/>
            <a:ext cx="860498" cy="25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93D68A5-5438-475F-AD8A-98B162D5CF44}"/>
              </a:ext>
            </a:extLst>
          </p:cNvPr>
          <p:cNvSpPr txBox="1"/>
          <p:nvPr/>
        </p:nvSpPr>
        <p:spPr>
          <a:xfrm>
            <a:off x="2360009" y="5657671"/>
            <a:ext cx="2403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you Rice</a:t>
            </a:r>
          </a:p>
          <a:p>
            <a:r>
              <a:rPr lang="en-US" dirty="0" err="1"/>
              <a:t>Kollja</a:t>
            </a:r>
            <a:r>
              <a:rPr lang="en-US" dirty="0"/>
              <a:t> Reiss</a:t>
            </a:r>
          </a:p>
          <a:p>
            <a:r>
              <a:rPr lang="en-US" dirty="0" err="1"/>
              <a:t>Ibm.damielr.visa.mopay</a:t>
            </a:r>
            <a:endParaRPr lang="en-US" dirty="0"/>
          </a:p>
          <a:p>
            <a:r>
              <a:rPr lang="en-US" dirty="0"/>
              <a:t>Palo Alto, California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4272C88-40AB-4504-BB39-4C39710C8869}"/>
              </a:ext>
            </a:extLst>
          </p:cNvPr>
          <p:cNvSpPr/>
          <p:nvPr/>
        </p:nvSpPr>
        <p:spPr>
          <a:xfrm>
            <a:off x="6093522" y="5110977"/>
            <a:ext cx="1789986" cy="351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Yahoo</a:t>
            </a:r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45C6630-8D47-4FAE-B390-EF25726D622B}"/>
              </a:ext>
            </a:extLst>
          </p:cNvPr>
          <p:cNvSpPr/>
          <p:nvPr/>
        </p:nvSpPr>
        <p:spPr>
          <a:xfrm>
            <a:off x="4791336" y="4196111"/>
            <a:ext cx="1086850" cy="33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mopay</a:t>
            </a:r>
            <a:endParaRPr lang="en-US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C7C6AEE-90B2-47D7-AF0E-5BC8D5738DD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5493300" y="3892496"/>
            <a:ext cx="213290" cy="222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9E67F51-173F-407F-B6BD-010B4D00D9B8}"/>
              </a:ext>
            </a:extLst>
          </p:cNvPr>
          <p:cNvCxnSpPr>
            <a:cxnSpLocks/>
          </p:cNvCxnSpPr>
          <p:nvPr/>
        </p:nvCxnSpPr>
        <p:spPr>
          <a:xfrm flipH="1" flipV="1">
            <a:off x="5913750" y="4411961"/>
            <a:ext cx="115320" cy="70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2D88BB9-DE79-4B62-A21A-82941A715D25}"/>
              </a:ext>
            </a:extLst>
          </p:cNvPr>
          <p:cNvSpPr/>
          <p:nvPr/>
        </p:nvSpPr>
        <p:spPr>
          <a:xfrm>
            <a:off x="5048005" y="5113354"/>
            <a:ext cx="1021630" cy="3377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mopay2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7FA20ED-E0A1-4EA9-B4D2-8675858EA82C}"/>
              </a:ext>
            </a:extLst>
          </p:cNvPr>
          <p:cNvSpPr/>
          <p:nvPr/>
        </p:nvSpPr>
        <p:spPr>
          <a:xfrm>
            <a:off x="4996882" y="5421934"/>
            <a:ext cx="1222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Copy </a:t>
            </a:r>
            <a:r>
              <a:rPr lang="en-US" sz="1200" dirty="0" err="1"/>
              <a:t>Kollja</a:t>
            </a:r>
            <a:r>
              <a:rPr lang="en-US" sz="1200" dirty="0"/>
              <a:t> Reiss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B931D71-EDA4-48D4-8170-0CFA137E6A83}"/>
              </a:ext>
            </a:extLst>
          </p:cNvPr>
          <p:cNvCxnSpPr>
            <a:cxnSpLocks/>
          </p:cNvCxnSpPr>
          <p:nvPr/>
        </p:nvCxnSpPr>
        <p:spPr>
          <a:xfrm flipH="1" flipV="1">
            <a:off x="4856534" y="5152433"/>
            <a:ext cx="10222" cy="54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7A5E970-9D14-42CE-8DE3-BFAF6B018FB4}"/>
              </a:ext>
            </a:extLst>
          </p:cNvPr>
          <p:cNvSpPr/>
          <p:nvPr/>
        </p:nvSpPr>
        <p:spPr>
          <a:xfrm>
            <a:off x="1117085" y="4436314"/>
            <a:ext cx="3125559" cy="873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Dr. Rice</a:t>
            </a:r>
          </a:p>
          <a:p>
            <a:pPr algn="ctr"/>
            <a:r>
              <a:rPr lang="en-US" dirty="0"/>
              <a:t>Stanford </a:t>
            </a:r>
            <a:r>
              <a:rPr lang="en-US" dirty="0" err="1"/>
              <a:t>Univeristy</a:t>
            </a:r>
            <a:endParaRPr lang="en-US" dirty="0"/>
          </a:p>
          <a:p>
            <a:pPr algn="ctr"/>
            <a:r>
              <a:rPr lang="en-US" dirty="0"/>
              <a:t>Former Secretary of State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53AB78B3-F37F-4A5D-9E65-B33D82106536}"/>
              </a:ext>
            </a:extLst>
          </p:cNvPr>
          <p:cNvSpPr/>
          <p:nvPr/>
        </p:nvSpPr>
        <p:spPr>
          <a:xfrm>
            <a:off x="4862108" y="2868791"/>
            <a:ext cx="860498" cy="287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A14BC0C-A20B-4F3D-BB9C-BF61C4932190}"/>
              </a:ext>
            </a:extLst>
          </p:cNvPr>
          <p:cNvSpPr/>
          <p:nvPr/>
        </p:nvSpPr>
        <p:spPr>
          <a:xfrm>
            <a:off x="4833650" y="5807693"/>
            <a:ext cx="3292819" cy="191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REDHIAR: </a:t>
            </a:r>
            <a:r>
              <a:rPr lang="en-US" sz="1100" dirty="0" err="1"/>
              <a:t>Realplayer.facebook</a:t>
            </a:r>
            <a:r>
              <a:rPr lang="en-US" sz="1100" dirty="0"/>
              <a:t> </a:t>
            </a:r>
            <a:r>
              <a:rPr lang="en-US" sz="1100" dirty="0" err="1"/>
              <a:t>ipx</a:t>
            </a:r>
            <a:r>
              <a:rPr lang="en-US" sz="1100" dirty="0"/>
              <a:t> saint </a:t>
            </a:r>
            <a:r>
              <a:rPr lang="en-US" sz="1100" dirty="0" err="1"/>
              <a:t>anselm</a:t>
            </a:r>
            <a:endParaRPr lang="en-US" sz="11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7E6EAF-FE02-44DC-9C5F-EA06881831BF}"/>
              </a:ext>
            </a:extLst>
          </p:cNvPr>
          <p:cNvSpPr txBox="1"/>
          <p:nvPr/>
        </p:nvSpPr>
        <p:spPr>
          <a:xfrm>
            <a:off x="5878186" y="6120112"/>
            <a:ext cx="237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nonPoliceContentItems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09601B9-BBC4-48FC-A980-B219E80A0AB6}"/>
              </a:ext>
            </a:extLst>
          </p:cNvPr>
          <p:cNvSpPr/>
          <p:nvPr/>
        </p:nvSpPr>
        <p:spPr>
          <a:xfrm>
            <a:off x="4892767" y="2208595"/>
            <a:ext cx="860495" cy="26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Yellow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B82D648-3C2B-440B-88D0-A655A0D72F9A}"/>
              </a:ext>
            </a:extLst>
          </p:cNvPr>
          <p:cNvSpPr/>
          <p:nvPr/>
        </p:nvSpPr>
        <p:spPr>
          <a:xfrm>
            <a:off x="4899760" y="2516280"/>
            <a:ext cx="860495" cy="26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77655BB-889B-4266-AC59-65149248EF77}"/>
              </a:ext>
            </a:extLst>
          </p:cNvPr>
          <p:cNvSpPr/>
          <p:nvPr/>
        </p:nvSpPr>
        <p:spPr>
          <a:xfrm>
            <a:off x="7355519" y="2044713"/>
            <a:ext cx="860498" cy="25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Green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2A86DD5-861D-4F6E-9EB1-E786A6A8E947}"/>
              </a:ext>
            </a:extLst>
          </p:cNvPr>
          <p:cNvSpPr/>
          <p:nvPr/>
        </p:nvSpPr>
        <p:spPr>
          <a:xfrm>
            <a:off x="7339758" y="3039308"/>
            <a:ext cx="860498" cy="287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545CE20-A55F-414E-B604-F0147CB54496}"/>
              </a:ext>
            </a:extLst>
          </p:cNvPr>
          <p:cNvSpPr/>
          <p:nvPr/>
        </p:nvSpPr>
        <p:spPr>
          <a:xfrm>
            <a:off x="7370417" y="2379112"/>
            <a:ext cx="860495" cy="26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Yellow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2B4492F-FED0-4DF2-A992-1C31C04FD02E}"/>
              </a:ext>
            </a:extLst>
          </p:cNvPr>
          <p:cNvSpPr/>
          <p:nvPr/>
        </p:nvSpPr>
        <p:spPr>
          <a:xfrm>
            <a:off x="7377410" y="2686797"/>
            <a:ext cx="860495" cy="26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2730DEB-1207-4169-9D9B-D51DCE9E29D7}"/>
              </a:ext>
            </a:extLst>
          </p:cNvPr>
          <p:cNvCxnSpPr>
            <a:cxnSpLocks/>
          </p:cNvCxnSpPr>
          <p:nvPr/>
        </p:nvCxnSpPr>
        <p:spPr>
          <a:xfrm>
            <a:off x="6555849" y="3131310"/>
            <a:ext cx="12958" cy="323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0DE77C03-27A8-43C2-88D0-32CD5EA39B60}"/>
              </a:ext>
            </a:extLst>
          </p:cNvPr>
          <p:cNvCxnSpPr>
            <a:cxnSpLocks/>
          </p:cNvCxnSpPr>
          <p:nvPr/>
        </p:nvCxnSpPr>
        <p:spPr>
          <a:xfrm>
            <a:off x="5090368" y="3080807"/>
            <a:ext cx="12958" cy="3230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1291005" y="2148456"/>
            <a:ext cx="1217708" cy="175483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837299" y="1921987"/>
            <a:ext cx="1522710" cy="21461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913" y="4154090"/>
            <a:ext cx="316801" cy="4760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8993729" y="1971081"/>
            <a:ext cx="32927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CLOCK(Quartz Circle)</a:t>
            </a:r>
            <a:endParaRPr lang="en-US" sz="2800" b="1" dirty="0"/>
          </a:p>
        </p:txBody>
      </p: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2910875" y="3625978"/>
            <a:ext cx="1872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SCREEN</a:t>
            </a:r>
          </a:p>
          <a:p>
            <a:r>
              <a:rPr lang="en-US" dirty="0" smtClean="0"/>
              <a:t>PHIL(family room)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502277" y="5310031"/>
            <a:ext cx="4362926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Kim, Steve </a:t>
            </a:r>
            <a:r>
              <a:rPr lang="en-US" strike="sngStrike" dirty="0" err="1" smtClean="0"/>
              <a:t>ibm.dmielr.Accenture.paythouthc</a:t>
            </a:r>
            <a:endParaRPr lang="en-US" strike="sngStrike" dirty="0" smtClean="0"/>
          </a:p>
          <a:p>
            <a:r>
              <a:rPr lang="en-US" strike="sngStrike" dirty="0" smtClean="0"/>
              <a:t>Kim Bui </a:t>
            </a:r>
            <a:r>
              <a:rPr lang="en-US" strike="sngStrike" dirty="0" err="1" smtClean="0"/>
              <a:t>ibm.dmielr</a:t>
            </a:r>
            <a:r>
              <a:rPr lang="en-US" strike="sngStrike" dirty="0" smtClean="0"/>
              <a:t>.&lt;&gt;</a:t>
            </a:r>
            <a:r>
              <a:rPr lang="en-US" strike="sngStrike" dirty="0" err="1" smtClean="0"/>
              <a:t>fomer</a:t>
            </a:r>
            <a:r>
              <a:rPr lang="en-US" strike="sngStrike" dirty="0" smtClean="0"/>
              <a:t>(un).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&lt;/s&gt;</a:t>
            </a:r>
          </a:p>
          <a:p>
            <a:r>
              <a:rPr lang="en-US" strike="sngStrike" dirty="0" smtClean="0"/>
              <a:t>Kim </a:t>
            </a:r>
            <a:r>
              <a:rPr lang="en-US" strike="sngStrike" dirty="0" err="1" smtClean="0"/>
              <a:t>Gerlace</a:t>
            </a:r>
            <a:endParaRPr lang="en-US" strike="sngStrike" dirty="0" smtClean="0"/>
          </a:p>
          <a:p>
            <a:r>
              <a:rPr lang="en-US" strike="sngStrike" dirty="0" smtClean="0"/>
              <a:t>Kim </a:t>
            </a:r>
            <a:r>
              <a:rPr lang="en-US" strike="sngStrike" dirty="0" err="1" smtClean="0"/>
              <a:t>Kolla</a:t>
            </a:r>
            <a:endParaRPr lang="en-US" strike="sngStrike" dirty="0" smtClean="0"/>
          </a:p>
          <a:p>
            <a:r>
              <a:rPr lang="en-US" sz="1050" dirty="0" smtClean="0"/>
              <a:t>Kim </a:t>
            </a:r>
            <a:r>
              <a:rPr lang="en-US" sz="1050" dirty="0" err="1" smtClean="0"/>
              <a:t>Kardasian</a:t>
            </a:r>
            <a:r>
              <a:rPr lang="en-US" sz="1050" dirty="0" smtClean="0"/>
              <a:t> </a:t>
            </a:r>
            <a:r>
              <a:rPr lang="en-US" sz="1050" dirty="0" err="1" smtClean="0"/>
              <a:t>ibm.dmielr.glu</a:t>
            </a:r>
            <a:r>
              <a:rPr lang="en-US" sz="1050" dirty="0" smtClean="0"/>
              <a:t>.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cxnSp>
        <p:nvCxnSpPr>
          <p:cNvPr id="119" name="Straight Connector 118"/>
          <p:cNvCxnSpPr>
            <a:endCxn id="18" idx="0"/>
          </p:cNvCxnSpPr>
          <p:nvPr/>
        </p:nvCxnSpPr>
        <p:spPr>
          <a:xfrm>
            <a:off x="6577807" y="1828671"/>
            <a:ext cx="1114507" cy="232541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4529251" y="1861437"/>
            <a:ext cx="858786" cy="3602499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7FA20ED-E0A1-4EA9-B4D2-8675858EA82C}"/>
              </a:ext>
            </a:extLst>
          </p:cNvPr>
          <p:cNvSpPr/>
          <p:nvPr/>
        </p:nvSpPr>
        <p:spPr>
          <a:xfrm>
            <a:off x="4676370" y="4582721"/>
            <a:ext cx="122200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Copy </a:t>
            </a:r>
            <a:r>
              <a:rPr lang="en-US" sz="1200" dirty="0" err="1"/>
              <a:t>Kollja</a:t>
            </a:r>
            <a:r>
              <a:rPr lang="en-US" sz="1200" dirty="0"/>
              <a:t> Reiss</a:t>
            </a: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5699410" y="4371424"/>
            <a:ext cx="555368" cy="310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>
            <a:off x="7906132" y="1980371"/>
            <a:ext cx="1070999" cy="314253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2" name="Picture 1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279" y="5137096"/>
            <a:ext cx="440386" cy="292857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6086604" y="5392346"/>
            <a:ext cx="196880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Simon Ma Says </a:t>
            </a:r>
            <a:r>
              <a:rPr lang="en-US" sz="900" dirty="0" err="1" smtClean="0"/>
              <a:t>Freman</a:t>
            </a:r>
            <a:r>
              <a:rPr lang="en-US" sz="900" dirty="0" smtClean="0"/>
              <a:t> Morgan, Chair</a:t>
            </a:r>
            <a:endParaRPr lang="en-US" sz="900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8842866" y="1767310"/>
            <a:ext cx="3385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Former President Germany Angel Merkel, VP Ingo </a:t>
            </a:r>
            <a:r>
              <a:rPr lang="en-US" sz="900" dirty="0" err="1" smtClean="0"/>
              <a:t>Wellenrtuer</a:t>
            </a:r>
            <a:r>
              <a:rPr lang="en-US" sz="900" dirty="0" smtClean="0"/>
              <a:t>(Prof)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826627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68" y="4473015"/>
            <a:ext cx="1190872" cy="66688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864497" y="1398470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842176" y="1969705"/>
            <a:ext cx="13304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</a:t>
            </a:r>
            <a:endParaRPr lang="en-US" sz="4000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40" y="2183579"/>
            <a:ext cx="3054773" cy="168351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09530" y="2489892"/>
            <a:ext cx="4164310" cy="409461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910" y="2868909"/>
            <a:ext cx="1448518" cy="2176734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 flipH="1">
            <a:off x="5145223" y="2705240"/>
            <a:ext cx="1487559" cy="2207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607553" y="2930713"/>
            <a:ext cx="860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Version 2</a:t>
            </a:r>
          </a:p>
          <a:p>
            <a:r>
              <a:rPr lang="en-US" sz="1400" dirty="0" smtClean="0"/>
              <a:t>v2</a:t>
            </a:r>
            <a:endParaRPr lang="en-US" sz="1400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1470845" y="5045643"/>
            <a:ext cx="954273" cy="1741779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2853689" y="5486400"/>
            <a:ext cx="1779480" cy="539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ight Arrow 64"/>
          <p:cNvSpPr/>
          <p:nvPr/>
        </p:nvSpPr>
        <p:spPr>
          <a:xfrm rot="10800000">
            <a:off x="2813323" y="6030617"/>
            <a:ext cx="1779480" cy="5398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548944" y="5159263"/>
            <a:ext cx="2084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WWI.nonPoliceRTALogical</a:t>
            </a:r>
            <a:endParaRPr lang="en-US" sz="14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205" y="4549061"/>
            <a:ext cx="372583" cy="562601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 flipH="1">
            <a:off x="4562440" y="3679634"/>
            <a:ext cx="1013064" cy="1581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6" y="4912613"/>
            <a:ext cx="667869" cy="93502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 flipH="1">
            <a:off x="10659927" y="4830361"/>
            <a:ext cx="726147" cy="101727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926" y="4074292"/>
            <a:ext cx="668047" cy="668047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 flipH="1">
            <a:off x="10693002" y="4118303"/>
            <a:ext cx="766182" cy="668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1444307" y="4461029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soviet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11332108" y="5260991"/>
            <a:ext cx="746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Ddr,ss</a:t>
            </a:r>
            <a:endParaRPr lang="en-US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506" y="4159163"/>
            <a:ext cx="756069" cy="7560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43787" y="4470312"/>
            <a:ext cx="667071" cy="667071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 flipH="1">
            <a:off x="9631839" y="4127005"/>
            <a:ext cx="766182" cy="668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 flipH="1">
            <a:off x="9901183" y="4505039"/>
            <a:ext cx="766182" cy="6680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389" y="3912752"/>
            <a:ext cx="1179672" cy="405512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524435" y="4270247"/>
            <a:ext cx="11576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Federal Court Germany</a:t>
            </a:r>
            <a:endParaRPr lang="en-US" sz="800" dirty="0"/>
          </a:p>
        </p:txBody>
      </p:sp>
      <p:sp>
        <p:nvSpPr>
          <p:cNvPr id="59" name="Rectangle 58"/>
          <p:cNvSpPr/>
          <p:nvPr/>
        </p:nvSpPr>
        <p:spPr>
          <a:xfrm>
            <a:off x="6656808" y="3321278"/>
            <a:ext cx="10663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err="1" smtClean="0"/>
              <a:t>nonPoliceRTALogical</a:t>
            </a:r>
            <a:endParaRPr lang="en-US" sz="800" b="1" dirty="0"/>
          </a:p>
        </p:txBody>
      </p:sp>
      <p:sp>
        <p:nvSpPr>
          <p:cNvPr id="90" name="Right Arrow 89"/>
          <p:cNvSpPr/>
          <p:nvPr/>
        </p:nvSpPr>
        <p:spPr>
          <a:xfrm rot="10800000">
            <a:off x="7147785" y="3526247"/>
            <a:ext cx="493262" cy="115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7147785" y="3656471"/>
            <a:ext cx="493262" cy="115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 rot="11930725">
            <a:off x="7979735" y="3444467"/>
            <a:ext cx="1779480" cy="53982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791921" y="2548538"/>
            <a:ext cx="819048" cy="100000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293" y="2632168"/>
            <a:ext cx="454317" cy="323230"/>
          </a:xfrm>
          <a:prstGeom prst="rect">
            <a:avLst/>
          </a:prstGeom>
        </p:spPr>
      </p:pic>
      <p:sp>
        <p:nvSpPr>
          <p:cNvPr id="95" name="Right Arrow 94"/>
          <p:cNvSpPr/>
          <p:nvPr/>
        </p:nvSpPr>
        <p:spPr>
          <a:xfrm rot="18649543">
            <a:off x="9794467" y="2874026"/>
            <a:ext cx="891994" cy="1146049"/>
          </a:xfrm>
          <a:prstGeom prst="rightArrow">
            <a:avLst>
              <a:gd name="adj1" fmla="val 25664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 flipH="1">
            <a:off x="10420294" y="2584369"/>
            <a:ext cx="421882" cy="3561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901690" y="2449850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v2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34349" y="172027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83013" y="1707499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4394504" y="1760279"/>
            <a:ext cx="107269" cy="255874"/>
          </a:xfrm>
          <a:prstGeom prst="rect">
            <a:avLst/>
          </a:prstGeom>
        </p:spPr>
      </p:pic>
      <p:sp>
        <p:nvSpPr>
          <p:cNvPr id="103" name="Right Arrow 102"/>
          <p:cNvSpPr/>
          <p:nvPr/>
        </p:nvSpPr>
        <p:spPr>
          <a:xfrm>
            <a:off x="4717375" y="1819389"/>
            <a:ext cx="384310" cy="50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 rot="10800000">
            <a:off x="4717375" y="1930641"/>
            <a:ext cx="384310" cy="50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131756" y="1717274"/>
            <a:ext cx="368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1980,2023-2080 </a:t>
            </a:r>
            <a:r>
              <a:rPr lang="en-US" dirty="0" err="1" smtClean="0"/>
              <a:t>nonPoliceRTALogical</a:t>
            </a:r>
            <a:endParaRPr lang="en-US" dirty="0"/>
          </a:p>
          <a:p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2215" y="3096047"/>
            <a:ext cx="482446" cy="482446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 flipH="1">
            <a:off x="11282215" y="3112652"/>
            <a:ext cx="470264" cy="5294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ight Arrow 108"/>
          <p:cNvSpPr/>
          <p:nvPr/>
        </p:nvSpPr>
        <p:spPr>
          <a:xfrm rot="18649543">
            <a:off x="11026081" y="3437206"/>
            <a:ext cx="891994" cy="1146049"/>
          </a:xfrm>
          <a:prstGeom prst="rightArrow">
            <a:avLst>
              <a:gd name="adj1" fmla="val 25664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ight Arrow 109"/>
          <p:cNvSpPr/>
          <p:nvPr/>
        </p:nvSpPr>
        <p:spPr>
          <a:xfrm rot="18649543">
            <a:off x="10660170" y="4149312"/>
            <a:ext cx="891994" cy="1146049"/>
          </a:xfrm>
          <a:prstGeom prst="rightArrow">
            <a:avLst>
              <a:gd name="adj1" fmla="val 25664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64968" y="3108378"/>
            <a:ext cx="457784" cy="457784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 flipH="1">
            <a:off x="10842176" y="3107878"/>
            <a:ext cx="390803" cy="46729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ight Arrow 117"/>
          <p:cNvSpPr/>
          <p:nvPr/>
        </p:nvSpPr>
        <p:spPr>
          <a:xfrm rot="18649543">
            <a:off x="10508439" y="3523460"/>
            <a:ext cx="634396" cy="435341"/>
          </a:xfrm>
          <a:prstGeom prst="rightArrow">
            <a:avLst>
              <a:gd name="adj1" fmla="val 25664"/>
              <a:gd name="adj2" fmla="val 500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0566663" y="2896993"/>
            <a:ext cx="7360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err="1" smtClean="0"/>
              <a:t>maxplank</a:t>
            </a:r>
            <a:endParaRPr lang="en-US" sz="1100" strike="sngStrik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67" y="3816462"/>
            <a:ext cx="457517" cy="342696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 flipH="1">
            <a:off x="1334148" y="3773993"/>
            <a:ext cx="421882" cy="3561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24" y="3439466"/>
            <a:ext cx="454317" cy="32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65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864497" y="1398470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34349" y="172027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83013" y="1707499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394504" y="1760279"/>
            <a:ext cx="107269" cy="255874"/>
          </a:xfrm>
          <a:prstGeom prst="rect">
            <a:avLst/>
          </a:prstGeom>
        </p:spPr>
      </p:pic>
      <p:sp>
        <p:nvSpPr>
          <p:cNvPr id="103" name="Right Arrow 102"/>
          <p:cNvSpPr/>
          <p:nvPr/>
        </p:nvSpPr>
        <p:spPr>
          <a:xfrm>
            <a:off x="4717375" y="1819389"/>
            <a:ext cx="384310" cy="50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 rot="10800000">
            <a:off x="4717375" y="1930641"/>
            <a:ext cx="384310" cy="50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131756" y="1717274"/>
            <a:ext cx="368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1980,2023-2080 </a:t>
            </a:r>
            <a:r>
              <a:rPr lang="en-US" dirty="0" err="1" smtClean="0"/>
              <a:t>nonPoliceRTALogical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013" y="2307377"/>
            <a:ext cx="1895238" cy="211428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531709" y="2459976"/>
            <a:ext cx="1644780" cy="3923375"/>
          </a:xfrm>
          <a:prstGeom prst="rect">
            <a:avLst/>
          </a:prstGeom>
        </p:spPr>
      </p:pic>
      <p:sp>
        <p:nvSpPr>
          <p:cNvPr id="87" name="Right Arrow 86"/>
          <p:cNvSpPr/>
          <p:nvPr/>
        </p:nvSpPr>
        <p:spPr>
          <a:xfrm>
            <a:off x="5516357" y="3737778"/>
            <a:ext cx="1359812" cy="683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/>
          <p:cNvSpPr/>
          <p:nvPr/>
        </p:nvSpPr>
        <p:spPr>
          <a:xfrm rot="10800000">
            <a:off x="5516357" y="2971293"/>
            <a:ext cx="1222055" cy="572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7569182" y="2612002"/>
            <a:ext cx="368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1980,2023-2080 </a:t>
            </a:r>
            <a:r>
              <a:rPr lang="en-US" dirty="0" err="1" smtClean="0"/>
              <a:t>nonPoliceRTALogical</a:t>
            </a:r>
            <a:endParaRPr lang="en-US" dirty="0"/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378852" y="3112233"/>
            <a:ext cx="4497513" cy="31393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1980-1990</a:t>
            </a:r>
          </a:p>
          <a:p>
            <a:endParaRPr lang="en-US" dirty="0"/>
          </a:p>
          <a:p>
            <a:r>
              <a:rPr lang="en-US" dirty="0" smtClean="0"/>
              <a:t>1990-2011</a:t>
            </a:r>
            <a:endParaRPr lang="en-US" b="1" dirty="0" smtClean="0"/>
          </a:p>
          <a:p>
            <a:r>
              <a:rPr lang="en-US" b="1" dirty="0" err="1" smtClean="0"/>
              <a:t>nonPoliceSexAbuseLogical</a:t>
            </a:r>
            <a:endParaRPr lang="en-US" b="1" dirty="0" smtClean="0"/>
          </a:p>
          <a:p>
            <a:r>
              <a:rPr lang="en-US" dirty="0" err="1" smtClean="0"/>
              <a:t>Grobache.Merkel.nonPoliceRTALogical</a:t>
            </a:r>
            <a:endParaRPr lang="en-US" dirty="0" smtClean="0"/>
          </a:p>
          <a:p>
            <a:r>
              <a:rPr lang="en-US" dirty="0" err="1" smtClean="0"/>
              <a:t>VicePreisde</a:t>
            </a:r>
            <a:r>
              <a:rPr lang="en-US" dirty="0" smtClean="0"/>
              <a:t> Inga </a:t>
            </a:r>
            <a:r>
              <a:rPr lang="en-US" dirty="0" err="1" smtClean="0"/>
              <a:t>Walkei</a:t>
            </a:r>
            <a:endParaRPr lang="en-US" dirty="0" smtClean="0"/>
          </a:p>
          <a:p>
            <a:r>
              <a:rPr lang="en-US" dirty="0" err="1" smtClean="0"/>
              <a:t>MaxPlank</a:t>
            </a:r>
            <a:r>
              <a:rPr lang="en-US" dirty="0" smtClean="0"/>
              <a:t> Otto </a:t>
            </a:r>
            <a:r>
              <a:rPr lang="en-US" dirty="0" err="1" smtClean="0"/>
              <a:t>Walkes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2011-2019			</a:t>
            </a:r>
            <a:r>
              <a:rPr lang="en-US" b="1" dirty="0" smtClean="0"/>
              <a:t>CLOCK</a:t>
            </a:r>
          </a:p>
          <a:p>
            <a:r>
              <a:rPr lang="en-US" b="1" dirty="0" err="1" smtClean="0"/>
              <a:t>nonPoliceSexAbuseLogical</a:t>
            </a:r>
            <a:endParaRPr lang="en-US" dirty="0" smtClean="0"/>
          </a:p>
          <a:p>
            <a:r>
              <a:rPr lang="en-US" dirty="0" smtClean="0"/>
              <a:t> ibm.damiler.*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76847" y="5837896"/>
            <a:ext cx="21114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</a:p>
          <a:p>
            <a:r>
              <a:rPr lang="en-US" strike="sngStrike" dirty="0" smtClean="0"/>
              <a:t>000.marxplank.marx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1524" y="4992610"/>
            <a:ext cx="1606728" cy="7210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71524" y="5964072"/>
            <a:ext cx="5233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MaxPlank</a:t>
            </a:r>
            <a:r>
              <a:rPr lang="en-US" dirty="0" smtClean="0"/>
              <a:t> VP Germany</a:t>
            </a:r>
          </a:p>
          <a:p>
            <a:r>
              <a:rPr lang="en-US" strike="sngStrike" dirty="0" smtClean="0"/>
              <a:t>Becker tennis </a:t>
            </a:r>
            <a:r>
              <a:rPr lang="en-US" strike="sngStrike" dirty="0" err="1" smtClean="0"/>
              <a:t>OttoWalkis</a:t>
            </a:r>
            <a:r>
              <a:rPr lang="en-US" strike="sngStrike" dirty="0" smtClean="0"/>
              <a:t> Joe </a:t>
            </a:r>
            <a:r>
              <a:rPr lang="en-US" strike="sngStrike" dirty="0" err="1" smtClean="0"/>
              <a:t>Tenis</a:t>
            </a:r>
            <a:r>
              <a:rPr lang="en-US" strike="sngStrike" dirty="0" smtClean="0"/>
              <a:t> – ATB Phil(Nielson)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936951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864497" y="1398470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34349" y="172027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83013" y="1707499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394504" y="1760279"/>
            <a:ext cx="107269" cy="255874"/>
          </a:xfrm>
          <a:prstGeom prst="rect">
            <a:avLst/>
          </a:prstGeom>
        </p:spPr>
      </p:pic>
      <p:sp>
        <p:nvSpPr>
          <p:cNvPr id="103" name="Right Arrow 102"/>
          <p:cNvSpPr/>
          <p:nvPr/>
        </p:nvSpPr>
        <p:spPr>
          <a:xfrm>
            <a:off x="4717375" y="1819389"/>
            <a:ext cx="384310" cy="50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 rot="10800000">
            <a:off x="4717375" y="1930641"/>
            <a:ext cx="384310" cy="503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272290" y="1685802"/>
            <a:ext cx="3941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nonPoliceSexAbuse</a:t>
            </a:r>
            <a:r>
              <a:rPr lang="en-US" dirty="0" smtClean="0"/>
              <a:t>, </a:t>
            </a:r>
            <a:r>
              <a:rPr lang="en-US" dirty="0" err="1" smtClean="0"/>
              <a:t>Cherrytree</a:t>
            </a:r>
            <a:r>
              <a:rPr lang="en-US" dirty="0" smtClean="0"/>
              <a:t>, </a:t>
            </a:r>
            <a:r>
              <a:rPr lang="en-US" strike="sngStrike" dirty="0" smtClean="0"/>
              <a:t>Nielson</a:t>
            </a:r>
            <a:endParaRPr lang="en-US" strike="sngStrike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013" y="2307377"/>
            <a:ext cx="1895238" cy="211428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3531709" y="2459976"/>
            <a:ext cx="1644780" cy="3923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65763" y="3718092"/>
            <a:ext cx="843842" cy="3787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01570" y="6055374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MaxPlank</a:t>
            </a:r>
            <a:r>
              <a:rPr lang="en-US" sz="800" dirty="0" smtClean="0"/>
              <a:t> VP Germany</a:t>
            </a:r>
          </a:p>
          <a:p>
            <a:r>
              <a:rPr lang="en-US" sz="800" strike="sngStrike" dirty="0" smtClean="0"/>
              <a:t>Becker tennis </a:t>
            </a:r>
            <a:r>
              <a:rPr lang="en-US" sz="800" strike="sngStrike" dirty="0" err="1" smtClean="0"/>
              <a:t>OttoWalkis</a:t>
            </a:r>
            <a:r>
              <a:rPr lang="en-US" sz="800" strike="sngStrike" dirty="0" smtClean="0"/>
              <a:t> Joe </a:t>
            </a:r>
            <a:r>
              <a:rPr lang="en-US" sz="800" strike="sngStrike" dirty="0" err="1" smtClean="0"/>
              <a:t>Tenis</a:t>
            </a:r>
            <a:r>
              <a:rPr lang="en-US" sz="800" strike="sngStrike" dirty="0" smtClean="0"/>
              <a:t> – ATB Phil(Nielson)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790" y="4234955"/>
            <a:ext cx="2619375" cy="1743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74787" y="4359747"/>
            <a:ext cx="1142857" cy="167619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76489" y="3683347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Max Plank Dr. Dr. Joachim </a:t>
            </a:r>
            <a:r>
              <a:rPr lang="en-US" sz="800" dirty="0" err="1" smtClean="0"/>
              <a:t>Fishan</a:t>
            </a:r>
            <a:endParaRPr lang="en-US" sz="800" dirty="0" smtClean="0"/>
          </a:p>
          <a:p>
            <a:r>
              <a:rPr lang="en-US" sz="800" dirty="0" smtClean="0"/>
              <a:t>Vs. </a:t>
            </a:r>
            <a:r>
              <a:rPr lang="en-US" sz="800" dirty="0" err="1" smtClean="0"/>
              <a:t>Ott</a:t>
            </a:r>
            <a:r>
              <a:rPr lang="en-US" sz="800" dirty="0" smtClean="0"/>
              <a:t>-Walks ( VP Inga Deorbits</a:t>
            </a:r>
          </a:p>
          <a:p>
            <a:r>
              <a:rPr lang="en-US" sz="800" dirty="0" err="1" smtClean="0"/>
              <a:t>Prision</a:t>
            </a:r>
            <a:r>
              <a:rPr lang="en-US" sz="800" dirty="0" smtClean="0"/>
              <a:t> Schultz 1994-2023</a:t>
            </a:r>
            <a:endParaRPr 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9236317" y="3767991"/>
            <a:ext cx="28425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Philip </a:t>
            </a:r>
            <a:r>
              <a:rPr lang="en-US" sz="800" dirty="0" err="1" smtClean="0"/>
              <a:t>Johson</a:t>
            </a:r>
            <a:endParaRPr lang="en-US" sz="800" dirty="0" smtClean="0"/>
          </a:p>
          <a:p>
            <a:r>
              <a:rPr lang="en-US" sz="800" dirty="0" smtClean="0"/>
              <a:t>Leslie Nielson High School 41. Child Pornography </a:t>
            </a:r>
            <a:r>
              <a:rPr lang="en-US" sz="800" dirty="0" err="1" smtClean="0"/>
              <a:t>Victus</a:t>
            </a:r>
            <a:r>
              <a:rPr lang="en-US" sz="800" dirty="0" smtClean="0"/>
              <a:t> </a:t>
            </a:r>
            <a:r>
              <a:rPr lang="en-US" sz="800" dirty="0" err="1" smtClean="0"/>
              <a:t>Asccentc</a:t>
            </a:r>
            <a:endParaRPr lang="en-US" sz="800" dirty="0" smtClean="0"/>
          </a:p>
          <a:p>
            <a:r>
              <a:rPr lang="en-US" sz="800" dirty="0"/>
              <a:t> </a:t>
            </a:r>
            <a:r>
              <a:rPr lang="en-US" sz="800" dirty="0" smtClean="0"/>
              <a:t>  Lesley </a:t>
            </a:r>
            <a:r>
              <a:rPr lang="en-US" sz="800" dirty="0" err="1" smtClean="0"/>
              <a:t>Kahouyer</a:t>
            </a:r>
            <a:endParaRPr lang="en-US" sz="800" dirty="0" smtClean="0"/>
          </a:p>
          <a:p>
            <a:r>
              <a:rPr lang="en-US" sz="800" dirty="0" err="1" smtClean="0"/>
              <a:t>Lesli</a:t>
            </a:r>
            <a:r>
              <a:rPr lang="en-US" sz="800" dirty="0" smtClean="0"/>
              <a:t> mark </a:t>
            </a:r>
            <a:r>
              <a:rPr lang="en-US" sz="800" dirty="0" err="1" smtClean="0"/>
              <a:t>cosco</a:t>
            </a:r>
            <a:r>
              <a:rPr lang="en-US" sz="800" dirty="0" smtClean="0"/>
              <a:t> </a:t>
            </a:r>
            <a:r>
              <a:rPr lang="en-US" sz="800" dirty="0" err="1" smtClean="0"/>
              <a:t>tim</a:t>
            </a:r>
            <a:r>
              <a:rPr lang="en-US" sz="800" dirty="0" smtClean="0"/>
              <a:t> cook is </a:t>
            </a:r>
            <a:r>
              <a:rPr lang="en-US" sz="800" dirty="0" err="1" smtClean="0"/>
              <a:t>femal</a:t>
            </a:r>
            <a:endParaRPr lang="en-US" sz="800" dirty="0" smtClean="0"/>
          </a:p>
          <a:p>
            <a:r>
              <a:rPr lang="en-US" sz="800" dirty="0" smtClean="0"/>
              <a:t>Mark </a:t>
            </a:r>
            <a:r>
              <a:rPr lang="en-US" sz="800" dirty="0" err="1" smtClean="0"/>
              <a:t>diozo</a:t>
            </a:r>
            <a:endParaRPr lang="en-US" sz="800" dirty="0" smtClean="0"/>
          </a:p>
          <a:p>
            <a:r>
              <a:rPr lang="en-US" sz="800" dirty="0" smtClean="0"/>
              <a:t>41</a:t>
            </a:r>
            <a:endParaRPr lang="en-US" sz="8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3841" y="2051574"/>
            <a:ext cx="1266085" cy="16826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05498" y="2101833"/>
            <a:ext cx="2267730" cy="15118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598" y="3998794"/>
            <a:ext cx="530760" cy="79614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11371598" y="3998794"/>
            <a:ext cx="697835" cy="7961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960957" y="3412544"/>
            <a:ext cx="15830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Cherrytree(Ibm.damierl.visa.*</a:t>
            </a:r>
          </a:p>
          <a:p>
            <a:r>
              <a:rPr lang="en-US" sz="800" dirty="0" smtClean="0"/>
              <a:t>Airplane)</a:t>
            </a:r>
            <a:endParaRPr lang="en-US" sz="8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001658" y="4421663"/>
            <a:ext cx="3007947" cy="1499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176489" y="2225407"/>
            <a:ext cx="3207347" cy="1641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2" idx="1"/>
          </p:cNvCxnSpPr>
          <p:nvPr/>
        </p:nvCxnSpPr>
        <p:spPr>
          <a:xfrm>
            <a:off x="9236317" y="4245045"/>
            <a:ext cx="1421267" cy="176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66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864497" y="1398470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34349" y="172027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83013" y="1707499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119347" y="2382695"/>
            <a:ext cx="1644780" cy="392337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489" y="3285591"/>
            <a:ext cx="1777817" cy="266672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616189" y="3285591"/>
            <a:ext cx="1777817" cy="26667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639852" y="5570951"/>
            <a:ext cx="2203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blone</a:t>
            </a:r>
            <a:r>
              <a:rPr lang="en-US" strike="sngStrike" dirty="0"/>
              <a:t> baby </a:t>
            </a:r>
            <a:r>
              <a:rPr lang="en-US" strike="sngStrike" dirty="0" err="1"/>
              <a:t>ann</a:t>
            </a:r>
            <a:r>
              <a:rPr lang="en-US" strike="sngStrike" dirty="0"/>
              <a:t> arbor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851" y="4461573"/>
            <a:ext cx="903720" cy="106088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7834280" y="4461573"/>
            <a:ext cx="863291" cy="11570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39852" y="5940283"/>
            <a:ext cx="76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LESLIE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20" y="3397448"/>
            <a:ext cx="871665" cy="8716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344" y="4043385"/>
            <a:ext cx="386724" cy="257347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7916111" y="3293845"/>
            <a:ext cx="863291" cy="11570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964002" y="3245356"/>
            <a:ext cx="863291" cy="11570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60324" y="3110454"/>
            <a:ext cx="745886" cy="115865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611" y="4481844"/>
            <a:ext cx="903720" cy="1060889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9763482" y="4471280"/>
            <a:ext cx="863291" cy="11570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941138" y="3127832"/>
            <a:ext cx="863291" cy="11570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23417" y="5725840"/>
            <a:ext cx="959971" cy="623981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177" y="2276796"/>
            <a:ext cx="2627090" cy="349141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496" y="2287814"/>
            <a:ext cx="768842" cy="768842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5558659" y="3046040"/>
            <a:ext cx="5883727" cy="33992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5380917" y="3823870"/>
            <a:ext cx="6252895" cy="4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380916" y="5184296"/>
            <a:ext cx="6252895" cy="4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899494" y="4193405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Kayouglou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8245711" y="575561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Kayoudal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9017927" y="2008599"/>
            <a:ext cx="337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JFK.MLK.(</a:t>
            </a:r>
            <a:r>
              <a:rPr lang="en-US" dirty="0" err="1" smtClean="0"/>
              <a:t>ibm.dmiler.visa.nextgen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5561264" y="5768209"/>
            <a:ext cx="1022124" cy="57245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27582" y="3076578"/>
            <a:ext cx="592549" cy="60989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20131" y="3072928"/>
            <a:ext cx="592549" cy="60989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29379" y="3792493"/>
            <a:ext cx="592549" cy="6098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07379" y="3845607"/>
            <a:ext cx="592549" cy="60989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79982" y="3228978"/>
            <a:ext cx="592549" cy="60989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03719" y="4394450"/>
            <a:ext cx="592549" cy="60989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18586" y="4515216"/>
            <a:ext cx="592549" cy="60989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982" y="2392043"/>
            <a:ext cx="461675" cy="64634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5344" y="2762980"/>
            <a:ext cx="332957" cy="332957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>
            <a:off x="10958808" y="2311101"/>
            <a:ext cx="548571" cy="6949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100" y="2452716"/>
            <a:ext cx="395968" cy="42112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7916111" y="2759716"/>
            <a:ext cx="152317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 smtClean="0"/>
              <a:t>Ida </a:t>
            </a:r>
            <a:r>
              <a:rPr lang="en-US" sz="900" b="1" dirty="0" err="1" smtClean="0"/>
              <a:t>russina</a:t>
            </a:r>
            <a:r>
              <a:rPr lang="en-US" sz="900" b="1" dirty="0" smtClean="0"/>
              <a:t> </a:t>
            </a:r>
            <a:r>
              <a:rPr lang="en-US" sz="900" b="1" dirty="0" err="1" smtClean="0"/>
              <a:t>lisa</a:t>
            </a:r>
            <a:endParaRPr lang="en-US" sz="900" b="1" dirty="0" smtClean="0"/>
          </a:p>
          <a:p>
            <a:pPr algn="ctr"/>
            <a:r>
              <a:rPr lang="en-US" sz="900" b="1" strike="sngStrike" dirty="0" smtClean="0"/>
              <a:t>Lisa apple </a:t>
            </a:r>
            <a:r>
              <a:rPr lang="en-US" sz="900" b="1" strike="sngStrike" dirty="0" err="1" smtClean="0"/>
              <a:t>tim</a:t>
            </a:r>
            <a:r>
              <a:rPr lang="en-US" sz="900" b="1" strike="sngStrike" dirty="0" smtClean="0"/>
              <a:t> cook</a:t>
            </a:r>
          </a:p>
          <a:p>
            <a:r>
              <a:rPr lang="en-US" sz="800" b="1" strike="sngStrike" dirty="0" smtClean="0"/>
              <a:t>Aida, Sales, </a:t>
            </a:r>
            <a:r>
              <a:rPr lang="en-US" sz="800" b="1" strike="sngStrike" dirty="0" err="1" smtClean="0"/>
              <a:t>Wmen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Cloetesuites</a:t>
            </a:r>
            <a:endParaRPr lang="en-US" sz="800" b="1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9876409" y="2582313"/>
            <a:ext cx="45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816077" y="5112041"/>
            <a:ext cx="1783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Baby Virgin </a:t>
            </a:r>
          </a:p>
          <a:p>
            <a:r>
              <a:rPr lang="en-US" strike="sngStrike" dirty="0" smtClean="0"/>
              <a:t>Hymen </a:t>
            </a:r>
            <a:r>
              <a:rPr lang="en-US" strike="sngStrike" dirty="0" err="1" smtClean="0"/>
              <a:t>Depment</a:t>
            </a:r>
            <a:endParaRPr lang="en-US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6774285" y="2102994"/>
            <a:ext cx="12394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</a:t>
            </a:r>
            <a:endParaRPr lang="en-US" dirty="0" smtClean="0"/>
          </a:p>
          <a:p>
            <a:r>
              <a:rPr lang="en-US" sz="800" strike="sngStrike" dirty="0" err="1" smtClean="0"/>
              <a:t>Himller</a:t>
            </a:r>
            <a:endParaRPr lang="en-US" sz="800" strike="sngStrike" dirty="0"/>
          </a:p>
          <a:p>
            <a:r>
              <a:rPr lang="en-US" sz="800" strike="sngStrike" dirty="0" err="1" smtClean="0"/>
              <a:t>Ibmd.ielr.blackhawkmetc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Mr</a:t>
            </a:r>
            <a:r>
              <a:rPr lang="en-US" sz="800" strike="sngStrike" dirty="0" smtClean="0"/>
              <a:t> healing w/o </a:t>
            </a:r>
            <a:r>
              <a:rPr lang="en-US" sz="800" strike="sngStrike" dirty="0" err="1" smtClean="0"/>
              <a:t>heilos</a:t>
            </a:r>
            <a:endParaRPr lang="en-US" sz="800" strike="sngStrike" dirty="0"/>
          </a:p>
        </p:txBody>
      </p:sp>
      <p:sp>
        <p:nvSpPr>
          <p:cNvPr id="62" name="Rectangle 61"/>
          <p:cNvSpPr/>
          <p:nvPr/>
        </p:nvSpPr>
        <p:spPr>
          <a:xfrm>
            <a:off x="5633039" y="1800940"/>
            <a:ext cx="132921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41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64127" y="5870356"/>
            <a:ext cx="641326" cy="94061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421332" y="5829754"/>
            <a:ext cx="22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went to high</a:t>
            </a:r>
          </a:p>
          <a:p>
            <a:r>
              <a:rPr lang="en-US" b="1" dirty="0" smtClean="0"/>
              <a:t>School with L. Nielson</a:t>
            </a:r>
            <a:endParaRPr lang="en-US" b="1" dirty="0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8347289" y="2319272"/>
            <a:ext cx="548571" cy="6949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32085" y="2261707"/>
            <a:ext cx="270975" cy="60757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184485" y="2414107"/>
            <a:ext cx="270975" cy="60757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36885" y="2566507"/>
            <a:ext cx="270975" cy="60757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13219" y="2588884"/>
            <a:ext cx="270975" cy="607570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291316" y="2224148"/>
            <a:ext cx="270975" cy="607570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89285" y="2688116"/>
            <a:ext cx="270975" cy="638361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10912" y="2391211"/>
            <a:ext cx="270975" cy="63836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00072" y="2477983"/>
            <a:ext cx="270975" cy="60757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7695259" y="4259766"/>
            <a:ext cx="11592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Dioszo</a:t>
            </a:r>
            <a:r>
              <a:rPr lang="en-US" sz="800" dirty="0" smtClean="0"/>
              <a:t> mark </a:t>
            </a:r>
            <a:r>
              <a:rPr lang="en-US" sz="800" dirty="0" err="1" smtClean="0"/>
              <a:t>Lelsi</a:t>
            </a:r>
            <a:r>
              <a:rPr lang="en-US" sz="800" dirty="0" smtClean="0"/>
              <a:t> </a:t>
            </a:r>
            <a:r>
              <a:rPr lang="en-US" sz="800" dirty="0" err="1" smtClean="0"/>
              <a:t>cosco</a:t>
            </a:r>
            <a:endParaRPr lang="en-US" sz="800" dirty="0" smtClean="0"/>
          </a:p>
          <a:p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915394" y="1680601"/>
            <a:ext cx="48285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/>
              <a:t>IBM Chair, </a:t>
            </a:r>
            <a:r>
              <a:rPr lang="en-US" sz="1100" b="1" dirty="0" err="1" smtClean="0"/>
              <a:t>Vigini</a:t>
            </a:r>
            <a:r>
              <a:rPr lang="en-US" sz="1100" b="1" dirty="0" smtClean="0"/>
              <a:t> </a:t>
            </a:r>
            <a:r>
              <a:rPr lang="en-US" sz="1100" b="1" dirty="0" err="1" smtClean="0"/>
              <a:t>Rommiti</a:t>
            </a:r>
            <a:r>
              <a:rPr lang="en-US" sz="1100" b="1" dirty="0"/>
              <a:t> </a:t>
            </a:r>
            <a:r>
              <a:rPr lang="en-US" sz="1100" b="1" dirty="0" smtClean="0"/>
              <a:t>CHERRYTREE(Mark Leslie and Women Hymen Suites)</a:t>
            </a:r>
          </a:p>
          <a:p>
            <a:r>
              <a:rPr lang="en-US" sz="900" b="1" dirty="0" smtClean="0"/>
              <a:t>Backup Apple Chair, Tim Cook and </a:t>
            </a:r>
            <a:r>
              <a:rPr lang="en-US" sz="900" b="1" dirty="0" err="1" smtClean="0"/>
              <a:t>Damiler</a:t>
            </a:r>
            <a:r>
              <a:rPr lang="en-US" sz="900" b="1" dirty="0" smtClean="0"/>
              <a:t> AG, Dr. Dieter </a:t>
            </a:r>
            <a:r>
              <a:rPr lang="en-US" sz="900" b="1" dirty="0" err="1" smtClean="0"/>
              <a:t>Zetche</a:t>
            </a:r>
            <a:r>
              <a:rPr lang="en-US" sz="900" b="1" dirty="0" smtClean="0"/>
              <a:t> </a:t>
            </a:r>
            <a:endParaRPr lang="en-US" sz="900" dirty="0"/>
          </a:p>
        </p:txBody>
      </p:sp>
      <p:sp>
        <p:nvSpPr>
          <p:cNvPr id="70" name="Right Arrow 69"/>
          <p:cNvSpPr/>
          <p:nvPr/>
        </p:nvSpPr>
        <p:spPr>
          <a:xfrm rot="8472400">
            <a:off x="8711456" y="4679399"/>
            <a:ext cx="1521830" cy="67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/>
          <p:cNvSpPr/>
          <p:nvPr/>
        </p:nvSpPr>
        <p:spPr>
          <a:xfrm rot="19356905">
            <a:off x="8629736" y="4414569"/>
            <a:ext cx="1521830" cy="67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72" y="3028751"/>
            <a:ext cx="6265485" cy="3508671"/>
          </a:xfrm>
          <a:prstGeom prst="rect">
            <a:avLst/>
          </a:prstGeom>
        </p:spPr>
      </p:pic>
      <p:sp>
        <p:nvSpPr>
          <p:cNvPr id="124" name="Right Arrow 123"/>
          <p:cNvSpPr/>
          <p:nvPr/>
        </p:nvSpPr>
        <p:spPr>
          <a:xfrm rot="2866722">
            <a:off x="6284232" y="4341111"/>
            <a:ext cx="5863891" cy="67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1177090" y="6562236"/>
            <a:ext cx="1124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Freeman and </a:t>
            </a:r>
            <a:r>
              <a:rPr lang="en-US" sz="800" strike="sngStrike" dirty="0" err="1" smtClean="0"/>
              <a:t>saunsers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667204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864497" y="1398470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34349" y="172027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83013" y="1707499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1119347" y="2382695"/>
            <a:ext cx="1644780" cy="392337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573" y="2651465"/>
            <a:ext cx="3292163" cy="2472482"/>
          </a:xfrm>
          <a:prstGeom prst="rect">
            <a:avLst/>
          </a:prstGeom>
        </p:spPr>
      </p:pic>
      <p:sp>
        <p:nvSpPr>
          <p:cNvPr id="89" name="Right Arrow 88"/>
          <p:cNvSpPr/>
          <p:nvPr/>
        </p:nvSpPr>
        <p:spPr>
          <a:xfrm rot="1335337">
            <a:off x="2893274" y="3283250"/>
            <a:ext cx="4460742" cy="67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80241" y="2757135"/>
            <a:ext cx="1008465" cy="2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128" y="2536053"/>
            <a:ext cx="1247724" cy="12477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801" y="4344382"/>
            <a:ext cx="2197762" cy="12362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70117" y="3899331"/>
            <a:ext cx="257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Aida </a:t>
            </a:r>
            <a:r>
              <a:rPr lang="en-US" strike="sngStrike" dirty="0" err="1" smtClean="0"/>
              <a:t>Braizil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Adoplph</a:t>
            </a:r>
            <a:r>
              <a:rPr lang="en-US" strike="sngStrike" dirty="0" smtClean="0"/>
              <a:t> King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4711560" y="5211929"/>
            <a:ext cx="15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IBM Client APL</a:t>
            </a:r>
            <a:endParaRPr lang="en-US" strike="sngStrike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98358" y="5273553"/>
            <a:ext cx="592549" cy="60989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90021" y="5631818"/>
            <a:ext cx="592549" cy="60989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5264" y="5300043"/>
            <a:ext cx="592549" cy="60989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2169" y="4961870"/>
            <a:ext cx="592549" cy="60989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978232" y="6027614"/>
            <a:ext cx="592549" cy="609892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3619" y="6001124"/>
            <a:ext cx="592549" cy="609892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32641" y="2909535"/>
            <a:ext cx="1008465" cy="2261142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5041" y="3061935"/>
            <a:ext cx="1008465" cy="2261142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96437" y="2536053"/>
            <a:ext cx="1008465" cy="2261142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95869" y="2766561"/>
            <a:ext cx="1008465" cy="2261142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45940" y="3080945"/>
            <a:ext cx="1008465" cy="2261142"/>
          </a:xfrm>
          <a:prstGeom prst="rect">
            <a:avLst/>
          </a:prstGeom>
        </p:spPr>
      </p:pic>
      <p:sp>
        <p:nvSpPr>
          <p:cNvPr id="131" name="Right Arrow 130"/>
          <p:cNvSpPr/>
          <p:nvPr/>
        </p:nvSpPr>
        <p:spPr>
          <a:xfrm rot="1335337">
            <a:off x="9377369" y="4596588"/>
            <a:ext cx="2539240" cy="67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/>
          <p:cNvSpPr/>
          <p:nvPr/>
        </p:nvSpPr>
        <p:spPr>
          <a:xfrm rot="1335337">
            <a:off x="9273621" y="2767060"/>
            <a:ext cx="2539240" cy="67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03" y="6147894"/>
            <a:ext cx="616290" cy="616290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3924009" y="5940931"/>
            <a:ext cx="33398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Once Cherry Baby Asshole/</a:t>
            </a:r>
            <a:r>
              <a:rPr lang="en-US" strike="sngStrike" dirty="0" err="1" smtClean="0"/>
              <a:t>Vagaia</a:t>
            </a:r>
            <a:endParaRPr lang="en-US" strike="sngStrike" dirty="0" smtClean="0"/>
          </a:p>
          <a:p>
            <a:r>
              <a:rPr lang="en-US" strike="sngStrike" dirty="0" smtClean="0"/>
              <a:t>From Women </a:t>
            </a:r>
            <a:r>
              <a:rPr lang="en-US" strike="sngStrike" dirty="0" err="1" smtClean="0"/>
              <a:t>Depament</a:t>
            </a:r>
            <a:endParaRPr lang="en-US" strike="sngStrike" dirty="0" smtClean="0"/>
          </a:p>
          <a:p>
            <a:r>
              <a:rPr lang="en-US" strike="sngStrike" dirty="0" smtClean="0"/>
              <a:t>And Baby </a:t>
            </a:r>
            <a:r>
              <a:rPr lang="en-US" strike="sngStrike" dirty="0" err="1" smtClean="0"/>
              <a:t>Heyment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139" name="Right Arrow 138"/>
          <p:cNvSpPr/>
          <p:nvPr/>
        </p:nvSpPr>
        <p:spPr>
          <a:xfrm rot="1335337">
            <a:off x="3327174" y="6124992"/>
            <a:ext cx="646348" cy="67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645" y="6347858"/>
            <a:ext cx="623932" cy="879744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26018" y="5736829"/>
            <a:ext cx="667071" cy="528676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6056" y="5736829"/>
            <a:ext cx="509869" cy="766196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10073987" y="5922220"/>
            <a:ext cx="437337" cy="314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8955400" y="5883445"/>
            <a:ext cx="1181590" cy="917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10556109" y="5873934"/>
            <a:ext cx="799707" cy="763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9039115" y="6211044"/>
            <a:ext cx="1181590" cy="917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ight Arrow 144"/>
          <p:cNvSpPr/>
          <p:nvPr/>
        </p:nvSpPr>
        <p:spPr>
          <a:xfrm>
            <a:off x="10083663" y="6353748"/>
            <a:ext cx="437337" cy="3143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Right Arrow 145"/>
          <p:cNvSpPr/>
          <p:nvPr/>
        </p:nvSpPr>
        <p:spPr>
          <a:xfrm rot="1335337">
            <a:off x="2502500" y="4882720"/>
            <a:ext cx="8089394" cy="67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522835" y="231122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080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864497" y="1398470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34349" y="172027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83013" y="1707499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08" y="2166280"/>
            <a:ext cx="2927095" cy="43986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877" y="2719668"/>
            <a:ext cx="4395758" cy="329681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745" y="2150632"/>
            <a:ext cx="3294392" cy="437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514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67" y="533872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864497" y="1398470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34349" y="172027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83013" y="1707499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08" y="2166280"/>
            <a:ext cx="2927095" cy="43986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877" y="2719668"/>
            <a:ext cx="4395758" cy="32968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465" y="2142965"/>
            <a:ext cx="1642002" cy="91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95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67" y="533872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864497" y="1398470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34349" y="172027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83013" y="1707499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08" y="2166280"/>
            <a:ext cx="2927095" cy="43986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877" y="2719668"/>
            <a:ext cx="4395758" cy="329681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694" y="1966227"/>
            <a:ext cx="1519068" cy="20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782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67" y="533872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925834" y="1617996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1027" y="1108738"/>
            <a:ext cx="293280" cy="41775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49914" y="156530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1083013" y="1707499"/>
            <a:ext cx="1147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Next</a:t>
            </a:r>
            <a:r>
              <a:rPr lang="en-US" dirty="0" smtClean="0"/>
              <a:t> </a:t>
            </a:r>
            <a:r>
              <a:rPr lang="en-US" b="1" dirty="0" smtClean="0"/>
              <a:t>Slide</a:t>
            </a:r>
            <a:endParaRPr lang="en-US" b="1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08" y="2166280"/>
            <a:ext cx="2927095" cy="439863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877" y="2719668"/>
            <a:ext cx="4395758" cy="329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8984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194334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67" y="533872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1027" y="1108738"/>
            <a:ext cx="293280" cy="41775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215218" y="167530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60" y="2672948"/>
            <a:ext cx="870136" cy="4872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65353" y="2731920"/>
            <a:ext cx="2498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calling </a:t>
            </a:r>
            <a:r>
              <a:rPr lang="en-US" dirty="0"/>
              <a:t>you Dr. Rice?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29" y="3318850"/>
            <a:ext cx="868767" cy="1149446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419499" y="3585380"/>
            <a:ext cx="2128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It this the President?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19499" y="4745974"/>
            <a:ext cx="325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Mr. </a:t>
            </a:r>
            <a:r>
              <a:rPr lang="en-US" dirty="0" smtClean="0"/>
              <a:t>Johnson, it is the president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217" y="4695268"/>
            <a:ext cx="870136" cy="48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8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59970" y="1398516"/>
            <a:ext cx="2952434" cy="538890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E7ED12-293A-4920-946B-DBF8BE3AA649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36FCFF-3FAA-4067-9C33-82E7CBC15D9E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E2DB60-D529-456D-BD84-5D280E724838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6825CC-5A26-4919-A5F4-96D3A59776EE}"/>
              </a:ext>
            </a:extLst>
          </p:cNvPr>
          <p:cNvSpPr/>
          <p:nvPr/>
        </p:nvSpPr>
        <p:spPr>
          <a:xfrm>
            <a:off x="3638726" y="1336194"/>
            <a:ext cx="3494049" cy="873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Dr. Rice</a:t>
            </a:r>
          </a:p>
          <a:p>
            <a:pPr algn="ctr"/>
            <a:r>
              <a:rPr lang="en-US" dirty="0"/>
              <a:t>Stanford University</a:t>
            </a:r>
          </a:p>
          <a:p>
            <a:pPr algn="ctr"/>
            <a:r>
              <a:rPr lang="en-US" dirty="0"/>
              <a:t>Former Secretary of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EBB998-D636-4B62-9C09-69D158CC44B5}"/>
              </a:ext>
            </a:extLst>
          </p:cNvPr>
          <p:cNvSpPr txBox="1"/>
          <p:nvPr/>
        </p:nvSpPr>
        <p:spPr>
          <a:xfrm>
            <a:off x="9481904" y="635552"/>
            <a:ext cx="2690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CAR(carl-</a:t>
            </a:r>
            <a:r>
              <a:rPr lang="en-US" sz="3200" b="1" dirty="0" err="1"/>
              <a:t>benz</a:t>
            </a:r>
            <a:r>
              <a:rPr lang="en-US" sz="3200" b="1" dirty="0"/>
              <a:t>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BEA862-96A4-4AF5-885E-18321763CCCC}"/>
              </a:ext>
            </a:extLst>
          </p:cNvPr>
          <p:cNvSpPr/>
          <p:nvPr/>
        </p:nvSpPr>
        <p:spPr>
          <a:xfrm>
            <a:off x="3606419" y="2667483"/>
            <a:ext cx="3494049" cy="990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 Reynolds</a:t>
            </a:r>
          </a:p>
          <a:p>
            <a:pPr algn="ctr"/>
            <a:r>
              <a:rPr lang="en-US" dirty="0"/>
              <a:t>Paul Revere Village</a:t>
            </a:r>
          </a:p>
          <a:p>
            <a:pPr algn="ctr"/>
            <a:r>
              <a:rPr lang="en-US" dirty="0"/>
              <a:t>Military, Federal Republic Germany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B0F197-ED3B-497C-AA1F-17052B1CDC44}"/>
              </a:ext>
            </a:extLst>
          </p:cNvPr>
          <p:cNvSpPr txBox="1"/>
          <p:nvPr/>
        </p:nvSpPr>
        <p:spPr>
          <a:xfrm>
            <a:off x="7871585" y="2416839"/>
            <a:ext cx="33259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  <a:p>
            <a:r>
              <a:rPr lang="en-US" dirty="0"/>
              <a:t>2016 </a:t>
            </a:r>
            <a:r>
              <a:rPr lang="en-US" dirty="0" err="1"/>
              <a:t>ibm.damiler</a:t>
            </a:r>
            <a:r>
              <a:rPr lang="en-US" dirty="0"/>
              <a:t>.*.</a:t>
            </a:r>
            <a:r>
              <a:rPr lang="en-US" dirty="0" err="1"/>
              <a:t>nonPoliceTRX</a:t>
            </a:r>
            <a:endParaRPr lang="en-US" dirty="0"/>
          </a:p>
          <a:p>
            <a:r>
              <a:rPr lang="en-US" dirty="0"/>
              <a:t>1994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881786-DB86-400D-9E03-7867EF9E032F}"/>
              </a:ext>
            </a:extLst>
          </p:cNvPr>
          <p:cNvSpPr/>
          <p:nvPr/>
        </p:nvSpPr>
        <p:spPr>
          <a:xfrm>
            <a:off x="7871584" y="1311388"/>
            <a:ext cx="382604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2023</a:t>
            </a:r>
          </a:p>
          <a:p>
            <a:r>
              <a:rPr lang="en-US" dirty="0"/>
              <a:t>2016 </a:t>
            </a:r>
            <a:r>
              <a:rPr lang="en-US" dirty="0" err="1"/>
              <a:t>ibm.damiler</a:t>
            </a:r>
            <a:r>
              <a:rPr lang="en-US" dirty="0"/>
              <a:t>.*.</a:t>
            </a:r>
            <a:r>
              <a:rPr lang="en-US" dirty="0" err="1"/>
              <a:t>nonPoliceTRX</a:t>
            </a:r>
            <a:endParaRPr lang="en-US" dirty="0"/>
          </a:p>
          <a:p>
            <a:r>
              <a:rPr lang="en-US" dirty="0"/>
              <a:t>1994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3C8E76E-61B6-41AB-BD44-853D27236B36}"/>
              </a:ext>
            </a:extLst>
          </p:cNvPr>
          <p:cNvCxnSpPr>
            <a:stCxn id="12" idx="1"/>
          </p:cNvCxnSpPr>
          <p:nvPr/>
        </p:nvCxnSpPr>
        <p:spPr>
          <a:xfrm flipH="1">
            <a:off x="7605132" y="1773053"/>
            <a:ext cx="266452" cy="79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FDFBF2-E797-4E0F-A706-A49E7EA106F6}"/>
              </a:ext>
            </a:extLst>
          </p:cNvPr>
          <p:cNvCxnSpPr>
            <a:cxnSpLocks/>
          </p:cNvCxnSpPr>
          <p:nvPr/>
        </p:nvCxnSpPr>
        <p:spPr>
          <a:xfrm flipH="1">
            <a:off x="7601953" y="1590940"/>
            <a:ext cx="267629" cy="2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E6486FC-7E85-40FD-8521-78C0B8EA09EE}"/>
              </a:ext>
            </a:extLst>
          </p:cNvPr>
          <p:cNvSpPr/>
          <p:nvPr/>
        </p:nvSpPr>
        <p:spPr>
          <a:xfrm>
            <a:off x="3540935" y="3993861"/>
            <a:ext cx="6767943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Immediate Arrest</a:t>
            </a:r>
          </a:p>
          <a:p>
            <a:r>
              <a:rPr lang="en-US" dirty="0"/>
              <a:t>	- Ingo </a:t>
            </a:r>
            <a:r>
              <a:rPr lang="en-US" dirty="0" err="1"/>
              <a:t>Wellenreuter</a:t>
            </a:r>
            <a:r>
              <a:rPr lang="en-US" dirty="0"/>
              <a:t>  - Fired</a:t>
            </a:r>
          </a:p>
          <a:p>
            <a:r>
              <a:rPr lang="en-US" dirty="0"/>
              <a:t>	- Angela Merkel        - Fired</a:t>
            </a:r>
          </a:p>
          <a:p>
            <a:r>
              <a:rPr lang="en-US" dirty="0"/>
              <a:t>	- Dr. Dieter </a:t>
            </a:r>
            <a:r>
              <a:rPr lang="en-US" dirty="0" err="1"/>
              <a:t>Zetscher</a:t>
            </a:r>
            <a:r>
              <a:rPr lang="en-US" dirty="0"/>
              <a:t>  - Fired  0.1 </a:t>
            </a:r>
            <a:r>
              <a:rPr lang="en-US" dirty="0" err="1"/>
              <a:t>Harod</a:t>
            </a:r>
            <a:r>
              <a:rPr lang="en-US" dirty="0"/>
              <a:t> </a:t>
            </a:r>
            <a:r>
              <a:rPr lang="en-US" dirty="0" err="1"/>
              <a:t>Yannhke</a:t>
            </a:r>
            <a:r>
              <a:rPr lang="en-US" dirty="0"/>
              <a:t> ROTH - Fired</a:t>
            </a:r>
          </a:p>
          <a:p>
            <a:r>
              <a:rPr lang="en-US" dirty="0"/>
              <a:t>	- </a:t>
            </a:r>
            <a:r>
              <a:rPr lang="en-US" dirty="0" err="1"/>
              <a:t>Vigina</a:t>
            </a:r>
            <a:r>
              <a:rPr lang="en-US" dirty="0"/>
              <a:t> </a:t>
            </a:r>
            <a:r>
              <a:rPr lang="en-US" dirty="0" err="1"/>
              <a:t>Rommeti</a:t>
            </a:r>
            <a:r>
              <a:rPr lang="en-US" dirty="0"/>
              <a:t>   - </a:t>
            </a:r>
            <a:r>
              <a:rPr lang="en-US" dirty="0" err="1"/>
              <a:t>Firrd</a:t>
            </a:r>
            <a:endParaRPr lang="en-US" dirty="0"/>
          </a:p>
          <a:p>
            <a:r>
              <a:rPr lang="en-US" dirty="0"/>
              <a:t>	- Tim Cook                 - Exposed almost Fired</a:t>
            </a:r>
          </a:p>
          <a:p>
            <a:r>
              <a:rPr lang="en-US" dirty="0"/>
              <a:t>	- Jerry Yang              - Fired</a:t>
            </a:r>
          </a:p>
          <a:p>
            <a:r>
              <a:rPr lang="en-US" dirty="0"/>
              <a:t>	- Ron </a:t>
            </a:r>
            <a:r>
              <a:rPr lang="en-US" dirty="0" err="1"/>
              <a:t>Ronson</a:t>
            </a:r>
            <a:r>
              <a:rPr lang="en-US" dirty="0"/>
              <a:t>         - Bus Driver</a:t>
            </a:r>
          </a:p>
          <a:p>
            <a:r>
              <a:rPr lang="en-US" dirty="0"/>
              <a:t>	- </a:t>
            </a:r>
            <a:r>
              <a:rPr lang="en-US" dirty="0" err="1"/>
              <a:t>Gorbahce</a:t>
            </a:r>
            <a:r>
              <a:rPr lang="en-US" dirty="0"/>
              <a:t>(</a:t>
            </a:r>
            <a:r>
              <a:rPr lang="en-US" dirty="0" err="1"/>
              <a:t>dell,micheal</a:t>
            </a:r>
            <a:r>
              <a:rPr lang="en-US" dirty="0"/>
              <a:t>)</a:t>
            </a:r>
          </a:p>
          <a:p>
            <a:r>
              <a:rPr lang="en-US" b="1" strike="sngStrike" dirty="0"/>
              <a:t>Eric </a:t>
            </a:r>
            <a:r>
              <a:rPr lang="en-US" b="1" strike="sngStrike" dirty="0" err="1"/>
              <a:t>Schidt</a:t>
            </a:r>
            <a:r>
              <a:rPr lang="en-US" b="1" strike="sngStrike" dirty="0"/>
              <a:t> - Fired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88C17C-3C61-4180-BA03-D81B4AC7ACA0}"/>
              </a:ext>
            </a:extLst>
          </p:cNvPr>
          <p:cNvCxnSpPr/>
          <p:nvPr/>
        </p:nvCxnSpPr>
        <p:spPr>
          <a:xfrm>
            <a:off x="4126128" y="4638237"/>
            <a:ext cx="2798779" cy="194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1FDFDB-C28A-4AD7-B7A7-A206BEF5C2F6}"/>
              </a:ext>
            </a:extLst>
          </p:cNvPr>
          <p:cNvCxnSpPr/>
          <p:nvPr/>
        </p:nvCxnSpPr>
        <p:spPr>
          <a:xfrm flipV="1">
            <a:off x="4393580" y="4638237"/>
            <a:ext cx="2706888" cy="2141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97D0F7BD-F9AC-49DD-AE42-BE6FBBC0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19" y="1396251"/>
            <a:ext cx="365415" cy="38937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F4CF9F2-23B0-478A-930E-1692C9F0B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9914" y="2472794"/>
            <a:ext cx="365415" cy="38937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86840D2-2CAF-4DA9-A605-10653BC385A1}"/>
              </a:ext>
            </a:extLst>
          </p:cNvPr>
          <p:cNvSpPr/>
          <p:nvPr/>
        </p:nvSpPr>
        <p:spPr>
          <a:xfrm>
            <a:off x="973836" y="98675"/>
            <a:ext cx="766588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>
                <a:solidFill>
                  <a:srgbClr val="202124"/>
                </a:solidFill>
                <a:latin typeface="Roboto"/>
              </a:rPr>
              <a:t>22 U.S. Code § 3244</a:t>
            </a:r>
            <a:r>
              <a:rPr lang="en-US" sz="6000" dirty="0">
                <a:solidFill>
                  <a:srgbClr val="202124"/>
                </a:solidFill>
                <a:latin typeface="Roboto"/>
              </a:rPr>
              <a:t> </a:t>
            </a:r>
            <a:endParaRPr lang="en-US" sz="6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C49900-3460-44A5-9EE0-CAB20B23DAA1}"/>
              </a:ext>
            </a:extLst>
          </p:cNvPr>
          <p:cNvSpPr txBox="1"/>
          <p:nvPr/>
        </p:nvSpPr>
        <p:spPr>
          <a:xfrm>
            <a:off x="10827368" y="33243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1994-2023</a:t>
            </a:r>
          </a:p>
        </p:txBody>
      </p:sp>
    </p:spTree>
    <p:extLst>
      <p:ext uri="{BB962C8B-B14F-4D97-AF65-F5344CB8AC3E}">
        <p14:creationId xmlns:p14="http://schemas.microsoft.com/office/powerpoint/2010/main" val="1892319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97690"/>
            <a:ext cx="1568613" cy="864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67" y="533872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1027" y="1108738"/>
            <a:ext cx="293280" cy="41775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119346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877" y="2719668"/>
            <a:ext cx="4395758" cy="329681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597" y="2206675"/>
            <a:ext cx="3211109" cy="42675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656" y="4368077"/>
            <a:ext cx="2059303" cy="20593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94" y="2193311"/>
            <a:ext cx="3051033" cy="1681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0210" y="6565957"/>
            <a:ext cx="83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Meiers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50341" y="653562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Johnson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012499" y="2170198"/>
            <a:ext cx="3897031" cy="4472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1633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97690"/>
            <a:ext cx="1568613" cy="864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67" y="533872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1027" y="1108738"/>
            <a:ext cx="293280" cy="41775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119346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877" y="2719668"/>
            <a:ext cx="4395758" cy="32968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94" y="2193311"/>
            <a:ext cx="3051033" cy="1681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0210" y="656595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50341" y="6535623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1279" y="2170198"/>
            <a:ext cx="3237427" cy="42833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010" y="4208271"/>
            <a:ext cx="2133600" cy="21431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12499" y="2193311"/>
            <a:ext cx="3804529" cy="4848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578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97690"/>
            <a:ext cx="1568613" cy="864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67" y="533872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1027" y="1108738"/>
            <a:ext cx="293280" cy="41775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119346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877" y="2719668"/>
            <a:ext cx="4395758" cy="32968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94" y="2193311"/>
            <a:ext cx="3051033" cy="16814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0210" y="656595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50341" y="6535623"/>
            <a:ext cx="2179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Mr. William  Lovelace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85378" y="2085468"/>
            <a:ext cx="4730398" cy="4341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683" y="4256424"/>
            <a:ext cx="2133600" cy="214312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012499" y="2085468"/>
            <a:ext cx="3403667" cy="4683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572000" y="2085468"/>
            <a:ext cx="4843776" cy="4450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432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95" y="97690"/>
            <a:ext cx="1568613" cy="864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67" y="533872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4878134" y="974885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  <a:endParaRPr lang="en-US" dirty="0" smtClean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886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Dr. Rice</a:t>
            </a:r>
            <a:endParaRPr lang="en-US" dirty="0" smtClean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51027" y="1108738"/>
            <a:ext cx="293280" cy="41775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12499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877" y="2719668"/>
            <a:ext cx="4395758" cy="32968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0210" y="656595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844" y="2765401"/>
            <a:ext cx="6014031" cy="3771657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7897250" y="3093138"/>
            <a:ext cx="4294750" cy="67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474" y="2411708"/>
            <a:ext cx="2625961" cy="388642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066" y="2180788"/>
            <a:ext cx="4356270" cy="4356270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 rot="10800000">
            <a:off x="7840374" y="3446830"/>
            <a:ext cx="4351626" cy="671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9584761" y="2116389"/>
            <a:ext cx="1876899" cy="447706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1297667" y="2015277"/>
            <a:ext cx="804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CLOCK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12499" y="2180788"/>
            <a:ext cx="3570011" cy="4677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4860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12499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9877" y="2719668"/>
            <a:ext cx="4395758" cy="32968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20210" y="656595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08" y="2166280"/>
            <a:ext cx="2927095" cy="43986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55019" y="6565957"/>
            <a:ext cx="77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Emma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2" y="764207"/>
            <a:ext cx="474494" cy="61273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96904" y="304065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flipH="1">
            <a:off x="8928750" y="2941882"/>
            <a:ext cx="1096846" cy="2616360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>
            <a:off x="10150086" y="3316077"/>
            <a:ext cx="1068483" cy="360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955625" y="2888014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</a:t>
            </a:r>
            <a:endParaRPr lang="en-US" dirty="0"/>
          </a:p>
        </p:txBody>
      </p:sp>
      <p:sp>
        <p:nvSpPr>
          <p:cNvPr id="46" name="Right Arrow 45"/>
          <p:cNvSpPr/>
          <p:nvPr/>
        </p:nvSpPr>
        <p:spPr>
          <a:xfrm rot="10800000">
            <a:off x="10150087" y="3678332"/>
            <a:ext cx="988846" cy="360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815731" y="4365598"/>
            <a:ext cx="22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</a:t>
            </a:r>
            <a:r>
              <a:rPr lang="en-US" dirty="0" err="1" smtClean="0"/>
              <a:t>nonPoliceReport</a:t>
            </a:r>
            <a:endParaRPr lang="en-US" dirty="0" smtClean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45825" y="4844445"/>
            <a:ext cx="2202929" cy="115871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9753977" y="6112673"/>
            <a:ext cx="178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2011 March 11</a:t>
            </a:r>
            <a:r>
              <a:rPr lang="en-US" baseline="30000" dirty="0"/>
              <a:t>th</a:t>
            </a:r>
            <a:r>
              <a:rPr lang="en-US" dirty="0"/>
              <a:t> 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50979" y="2166280"/>
            <a:ext cx="3300249" cy="4584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035167" y="2128332"/>
            <a:ext cx="3505489" cy="4436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4542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12499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2" y="764207"/>
            <a:ext cx="474494" cy="61273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296904" y="304065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8928750" y="2941882"/>
            <a:ext cx="1096846" cy="2616360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>
            <a:off x="10150086" y="3316077"/>
            <a:ext cx="1068483" cy="360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955625" y="2888014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</a:t>
            </a:r>
            <a:endParaRPr lang="en-US" dirty="0"/>
          </a:p>
        </p:txBody>
      </p:sp>
      <p:sp>
        <p:nvSpPr>
          <p:cNvPr id="46" name="Right Arrow 45"/>
          <p:cNvSpPr/>
          <p:nvPr/>
        </p:nvSpPr>
        <p:spPr>
          <a:xfrm rot="10800000">
            <a:off x="10150087" y="3678332"/>
            <a:ext cx="988846" cy="360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815731" y="4365598"/>
            <a:ext cx="22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</a:t>
            </a:r>
            <a:r>
              <a:rPr lang="en-US" dirty="0" err="1" smtClean="0"/>
              <a:t>nonPoliceReport</a:t>
            </a:r>
            <a:endParaRPr lang="en-US" dirty="0" smtClean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5825" y="4844445"/>
            <a:ext cx="2202929" cy="115871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9753977" y="6112673"/>
            <a:ext cx="178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2011 March 11</a:t>
            </a:r>
            <a:r>
              <a:rPr lang="en-US" baseline="30000" dirty="0"/>
              <a:t>th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57" y="2670681"/>
            <a:ext cx="6198996" cy="39369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32" y="2136687"/>
            <a:ext cx="32004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138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12499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550872" y="440518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1233155" y="4016066"/>
            <a:ext cx="1096846" cy="2616360"/>
          </a:xfrm>
          <a:prstGeom prst="rect">
            <a:avLst/>
          </a:prstGeom>
        </p:spPr>
      </p:pic>
      <p:sp>
        <p:nvSpPr>
          <p:cNvPr id="44" name="Right Arrow 43"/>
          <p:cNvSpPr/>
          <p:nvPr/>
        </p:nvSpPr>
        <p:spPr>
          <a:xfrm>
            <a:off x="2176520" y="5397415"/>
            <a:ext cx="1068483" cy="360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040374" y="4910829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</a:t>
            </a:r>
            <a:endParaRPr lang="en-US" dirty="0"/>
          </a:p>
        </p:txBody>
      </p:sp>
      <p:sp>
        <p:nvSpPr>
          <p:cNvPr id="46" name="Right Arrow 45"/>
          <p:cNvSpPr/>
          <p:nvPr/>
        </p:nvSpPr>
        <p:spPr>
          <a:xfrm rot="10800000">
            <a:off x="2176737" y="5816691"/>
            <a:ext cx="988846" cy="360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815731" y="4365598"/>
            <a:ext cx="226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</a:t>
            </a:r>
            <a:r>
              <a:rPr lang="en-US" dirty="0" err="1" smtClean="0"/>
              <a:t>nonPoliceReport</a:t>
            </a:r>
            <a:endParaRPr lang="en-US" dirty="0" smtClean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45825" y="4844445"/>
            <a:ext cx="2202929" cy="115871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9753977" y="6112673"/>
            <a:ext cx="1781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2011 March 11</a:t>
            </a:r>
            <a:r>
              <a:rPr lang="en-US" baseline="30000" dirty="0"/>
              <a:t>th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332" y="2136687"/>
            <a:ext cx="3200400" cy="1762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39559" y="235431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39559" y="3288380"/>
            <a:ext cx="26484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SOUL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39" y="5180267"/>
            <a:ext cx="1633498" cy="1633498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861" y="4550264"/>
            <a:ext cx="1636776" cy="49921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955" y="2147929"/>
            <a:ext cx="1801775" cy="224997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771697" y="5180267"/>
            <a:ext cx="2175641" cy="1788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67939" y="5180267"/>
            <a:ext cx="2413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Bui, United Nations</a:t>
            </a:r>
          </a:p>
          <a:p>
            <a:r>
              <a:rPr lang="en-US" dirty="0"/>
              <a:t> </a:t>
            </a:r>
            <a:r>
              <a:rPr lang="en-US" dirty="0" smtClean="0"/>
              <a:t> 	IBM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051" y="2147929"/>
            <a:ext cx="2194614" cy="122898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868100" y="3355815"/>
            <a:ext cx="65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192774" y="5063229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7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12499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392" y="3242616"/>
            <a:ext cx="945177" cy="142034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2743684" y="2949629"/>
            <a:ext cx="1272548" cy="18641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57089" y="3094403"/>
            <a:ext cx="36779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put speed in</a:t>
            </a:r>
          </a:p>
          <a:p>
            <a:r>
              <a:rPr lang="en-US" dirty="0" smtClean="0"/>
              <a:t>With 2pac’s mother</a:t>
            </a:r>
          </a:p>
          <a:p>
            <a:r>
              <a:rPr lang="en-US" dirty="0" smtClean="0"/>
              <a:t>In your soul and </a:t>
            </a:r>
            <a:r>
              <a:rPr lang="en-US" dirty="0" err="1" smtClean="0"/>
              <a:t>alos</a:t>
            </a:r>
            <a:endParaRPr lang="en-US" dirty="0" smtClean="0"/>
          </a:p>
          <a:p>
            <a:r>
              <a:rPr lang="en-US" dirty="0" smtClean="0"/>
              <a:t>Violated (plastic)</a:t>
            </a:r>
          </a:p>
          <a:p>
            <a:r>
              <a:rPr lang="en-US" dirty="0" err="1" smtClean="0"/>
              <a:t>ibm.dmiler.apple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employee.tim.cook.nonPiceAttment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employe.dr.drea</a:t>
            </a:r>
            <a:endParaRPr lang="en-US" dirty="0" smtClean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0313" y="2969715"/>
            <a:ext cx="3200400" cy="176212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4002424" y="1796066"/>
            <a:ext cx="542808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 smtClean="0"/>
              <a:t>SOUL  PEPE</a:t>
            </a:r>
            <a:endParaRPr lang="en-US" sz="8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576" y="4833689"/>
            <a:ext cx="1455146" cy="192527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792" y="5089430"/>
            <a:ext cx="940814" cy="141379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256119" y="5347175"/>
            <a:ext cx="32109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don’t like </a:t>
            </a:r>
            <a:r>
              <a:rPr lang="en-US" dirty="0" err="1" smtClean="0"/>
              <a:t>Pilkie</a:t>
            </a:r>
            <a:r>
              <a:rPr lang="en-US" dirty="0" smtClean="0"/>
              <a:t> Dr. Rice</a:t>
            </a:r>
          </a:p>
          <a:p>
            <a:r>
              <a:rPr lang="en-US" dirty="0" smtClean="0"/>
              <a:t>Tell all of the </a:t>
            </a:r>
            <a:r>
              <a:rPr lang="en-US" dirty="0" err="1" smtClean="0"/>
              <a:t>popel</a:t>
            </a:r>
            <a:r>
              <a:rPr lang="en-US" dirty="0" smtClean="0"/>
              <a:t>, in the world</a:t>
            </a:r>
          </a:p>
          <a:p>
            <a:r>
              <a:rPr lang="en-US" dirty="0" smtClean="0"/>
              <a:t>Everyday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2790051" y="5169562"/>
            <a:ext cx="1212295" cy="11350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9" y="2074797"/>
            <a:ext cx="1130222" cy="62229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102042" y="2004260"/>
            <a:ext cx="190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Ibm.damiler.SOUL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5269" y="3162166"/>
            <a:ext cx="659563" cy="99114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8146" y="4087663"/>
            <a:ext cx="400046" cy="400046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>
            <a:off x="1143744" y="3982403"/>
            <a:ext cx="65148" cy="5479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4826" y="3549878"/>
            <a:ext cx="510469" cy="331805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 flipH="1">
            <a:off x="1315108" y="3095773"/>
            <a:ext cx="18695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 smtClean="0"/>
              <a:t>Take this </a:t>
            </a:r>
            <a:r>
              <a:rPr lang="en-US" strike="sngStrike" dirty="0" err="1" smtClean="0"/>
              <a:t>spead</a:t>
            </a:r>
            <a:endParaRPr lang="en-US" strike="sngStrike" dirty="0" smtClean="0"/>
          </a:p>
          <a:p>
            <a:r>
              <a:rPr lang="en-US" strike="sngStrike" dirty="0" smtClean="0"/>
              <a:t>From</a:t>
            </a:r>
            <a:r>
              <a:rPr lang="en-US" dirty="0" smtClean="0"/>
              <a:t> COINTOWN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 flipH="1">
            <a:off x="1495925" y="4071733"/>
            <a:ext cx="6713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[x] no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624385" y="3220207"/>
            <a:ext cx="153455" cy="9911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5628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859" y="5125728"/>
            <a:ext cx="1210699" cy="12106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83" y="3050430"/>
            <a:ext cx="1210699" cy="12106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12499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2957230" y="2837782"/>
            <a:ext cx="1272548" cy="18641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57089" y="3094403"/>
            <a:ext cx="316144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Kim Bui</a:t>
            </a:r>
          </a:p>
          <a:p>
            <a:r>
              <a:rPr lang="en-US" dirty="0" smtClean="0"/>
              <a:t>Form United Nations</a:t>
            </a:r>
          </a:p>
          <a:p>
            <a:r>
              <a:rPr lang="en-US" dirty="0" err="1" smtClean="0"/>
              <a:t>IBMer</a:t>
            </a:r>
            <a:r>
              <a:rPr lang="en-US" dirty="0" smtClean="0"/>
              <a:t>. I also violated </a:t>
            </a:r>
            <a:r>
              <a:rPr lang="en-US" dirty="0" err="1" smtClean="0"/>
              <a:t>agaion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(Plastic) </a:t>
            </a:r>
          </a:p>
          <a:p>
            <a:r>
              <a:rPr lang="en-US" sz="800" dirty="0" smtClean="0"/>
              <a:t>ibm.dmiler.apple.employee.tim.cook.nonPiceAttment.employe.dr.drea</a:t>
            </a:r>
            <a:endParaRPr lang="en-US" sz="800" dirty="0"/>
          </a:p>
          <a:p>
            <a:endParaRPr lang="en-US" dirty="0" smtClean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9" y="2074797"/>
            <a:ext cx="1130222" cy="62229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4002424" y="1796066"/>
            <a:ext cx="434125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KIM</a:t>
            </a:r>
            <a:r>
              <a:rPr lang="en-US" sz="8800" dirty="0" smtClean="0"/>
              <a:t> PMS</a:t>
            </a:r>
            <a:endParaRPr lang="en-US" sz="8800" dirty="0"/>
          </a:p>
        </p:txBody>
      </p:sp>
      <p:sp>
        <p:nvSpPr>
          <p:cNvPr id="35" name="Rectangle 34"/>
          <p:cNvSpPr/>
          <p:nvPr/>
        </p:nvSpPr>
        <p:spPr>
          <a:xfrm>
            <a:off x="4137774" y="4608788"/>
            <a:ext cx="379905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Tell all of the </a:t>
            </a:r>
            <a:r>
              <a:rPr lang="en-US" dirty="0" err="1" smtClean="0"/>
              <a:t>popel</a:t>
            </a:r>
            <a:r>
              <a:rPr lang="en-US" dirty="0" smtClean="0"/>
              <a:t> everyday</a:t>
            </a:r>
          </a:p>
          <a:p>
            <a:r>
              <a:rPr lang="en-US" dirty="0" smtClean="0"/>
              <a:t>I will </a:t>
            </a:r>
            <a:r>
              <a:rPr lang="en-US" dirty="0" err="1" smtClean="0"/>
              <a:t>blwo</a:t>
            </a:r>
            <a:r>
              <a:rPr lang="en-US" dirty="0" smtClean="0"/>
              <a:t> them up</a:t>
            </a:r>
          </a:p>
          <a:p>
            <a:r>
              <a:rPr lang="en-US" dirty="0" smtClean="0"/>
              <a:t>With </a:t>
            </a:r>
            <a:r>
              <a:rPr lang="en-US" dirty="0" err="1" smtClean="0"/>
              <a:t>Atomboms</a:t>
            </a:r>
            <a:r>
              <a:rPr lang="en-US" dirty="0" smtClean="0"/>
              <a:t> from </a:t>
            </a:r>
            <a:r>
              <a:rPr lang="en-US" dirty="0" err="1" smtClean="0"/>
              <a:t>Merkal</a:t>
            </a:r>
            <a:r>
              <a:rPr lang="en-US" dirty="0" smtClean="0"/>
              <a:t> and</a:t>
            </a:r>
          </a:p>
          <a:p>
            <a:r>
              <a:rPr lang="en-US" dirty="0" smtClean="0"/>
              <a:t>Daimler Ag Dr. Dieter </a:t>
            </a:r>
            <a:r>
              <a:rPr lang="en-US" dirty="0" err="1" smtClean="0"/>
              <a:t>Zecher</a:t>
            </a:r>
            <a:endParaRPr lang="en-US" dirty="0" smtClean="0"/>
          </a:p>
          <a:p>
            <a:r>
              <a:rPr lang="en-US" dirty="0" smtClean="0"/>
              <a:t>Or I will zap you will Dr. Dr. </a:t>
            </a:r>
            <a:r>
              <a:rPr lang="en-US" dirty="0" err="1" smtClean="0"/>
              <a:t>Joacm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Fisahn</a:t>
            </a:r>
            <a:r>
              <a:rPr lang="en-US" dirty="0" smtClean="0"/>
              <a:t> without </a:t>
            </a:r>
            <a:r>
              <a:rPr lang="en-US" dirty="0" err="1" smtClean="0"/>
              <a:t>Einstin</a:t>
            </a:r>
            <a:r>
              <a:rPr lang="en-US" dirty="0" smtClean="0"/>
              <a:t> from Max-Plank</a:t>
            </a:r>
          </a:p>
          <a:p>
            <a:r>
              <a:rPr lang="en-US" dirty="0" smtClean="0"/>
              <a:t>Or World Karl-Mark, </a:t>
            </a:r>
            <a:r>
              <a:rPr lang="en-US" dirty="0" err="1" smtClean="0"/>
              <a:t>Micheal</a:t>
            </a:r>
            <a:r>
              <a:rPr lang="en-US" dirty="0" smtClean="0"/>
              <a:t> </a:t>
            </a:r>
            <a:r>
              <a:rPr lang="en-US" dirty="0" err="1" smtClean="0"/>
              <a:t>droz</a:t>
            </a:r>
            <a:r>
              <a:rPr lang="en-US" dirty="0" smtClean="0"/>
              <a:t>.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2790051" y="5169562"/>
            <a:ext cx="1212295" cy="11350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30" y="3811598"/>
            <a:ext cx="1123832" cy="1123832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160337" y="3669588"/>
            <a:ext cx="1252009" cy="1456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242005" y="3763095"/>
            <a:ext cx="62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The fat </a:t>
            </a:r>
          </a:p>
          <a:p>
            <a:r>
              <a:rPr lang="en-US" sz="800" dirty="0" smtClean="0"/>
              <a:t>one down </a:t>
            </a:r>
          </a:p>
          <a:p>
            <a:r>
              <a:rPr lang="en-US" sz="800" dirty="0" smtClean="0"/>
              <a:t>there</a:t>
            </a:r>
            <a:endParaRPr lang="en-US" sz="8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274020" y="3714444"/>
            <a:ext cx="421623" cy="571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102042" y="2004260"/>
            <a:ext cx="190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Ibm.damiler.SOUL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43883" y="4370194"/>
            <a:ext cx="729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Kim,steve</a:t>
            </a:r>
            <a:endParaRPr lang="en-US" sz="800" dirty="0" smtClean="0"/>
          </a:p>
          <a:p>
            <a:r>
              <a:rPr lang="en-US" sz="800" dirty="0" err="1" smtClean="0"/>
              <a:t>Kim,gerlanhc</a:t>
            </a:r>
            <a:endParaRPr lang="en-US" sz="800" dirty="0" smtClean="0"/>
          </a:p>
          <a:p>
            <a:r>
              <a:rPr lang="en-US" sz="800" dirty="0" err="1" smtClean="0"/>
              <a:t>Kim,kola</a:t>
            </a:r>
            <a:endParaRPr lang="en-US" sz="800" dirty="0" smtClean="0"/>
          </a:p>
          <a:p>
            <a:r>
              <a:rPr lang="en-US" sz="800" dirty="0" err="1" smtClean="0"/>
              <a:t>Kim,jun</a:t>
            </a:r>
            <a:r>
              <a:rPr lang="en-US" sz="800" dirty="0" smtClean="0"/>
              <a:t> un</a:t>
            </a:r>
          </a:p>
          <a:p>
            <a:r>
              <a:rPr lang="en-US" sz="800" dirty="0" err="1" smtClean="0"/>
              <a:t>kim</a:t>
            </a:r>
            <a:endParaRPr 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2984189" y="6306464"/>
            <a:ext cx="729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Kim,steve</a:t>
            </a:r>
            <a:endParaRPr lang="en-US" sz="800" dirty="0" smtClean="0"/>
          </a:p>
          <a:p>
            <a:r>
              <a:rPr lang="en-US" sz="800" dirty="0" err="1" smtClean="0"/>
              <a:t>Kim,gerlanhc</a:t>
            </a:r>
            <a:endParaRPr lang="en-US" sz="800" dirty="0" smtClean="0"/>
          </a:p>
          <a:p>
            <a:r>
              <a:rPr lang="en-US" sz="800" dirty="0" err="1" smtClean="0"/>
              <a:t>Kim,kola</a:t>
            </a:r>
            <a:endParaRPr lang="en-US" sz="800" dirty="0" smtClean="0"/>
          </a:p>
          <a:p>
            <a:r>
              <a:rPr lang="en-US" sz="800" dirty="0" err="1" smtClean="0"/>
              <a:t>Kim,jun</a:t>
            </a:r>
            <a:r>
              <a:rPr lang="en-US" sz="800" dirty="0" smtClean="0"/>
              <a:t> un</a:t>
            </a:r>
          </a:p>
          <a:p>
            <a:r>
              <a:rPr lang="en-US" sz="800" dirty="0" err="1" smtClean="0"/>
              <a:t>kim</a:t>
            </a:r>
            <a:endParaRPr lang="en-US" sz="8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89" y="3066497"/>
            <a:ext cx="945177" cy="1420348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7787459" y="2918723"/>
            <a:ext cx="1272548" cy="18641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060007" y="2973614"/>
            <a:ext cx="3051861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She is right, we will</a:t>
            </a:r>
          </a:p>
          <a:p>
            <a:r>
              <a:rPr lang="en-US" dirty="0" err="1" smtClean="0"/>
              <a:t>Zapp</a:t>
            </a:r>
            <a:r>
              <a:rPr lang="en-US" dirty="0" smtClean="0"/>
              <a:t> you will </a:t>
            </a:r>
            <a:r>
              <a:rPr lang="en-US" dirty="0" err="1" smtClean="0"/>
              <a:t>atched</a:t>
            </a:r>
            <a:endParaRPr lang="en-US" dirty="0" smtClean="0"/>
          </a:p>
          <a:p>
            <a:r>
              <a:rPr lang="en-US" dirty="0" smtClean="0"/>
              <a:t>Horny mouse parents</a:t>
            </a:r>
          </a:p>
          <a:p>
            <a:r>
              <a:rPr lang="en-US" dirty="0" smtClean="0"/>
              <a:t>To you brain a video game</a:t>
            </a:r>
          </a:p>
          <a:p>
            <a:r>
              <a:rPr lang="en-US" dirty="0" smtClean="0"/>
              <a:t>With HTTP access and working</a:t>
            </a:r>
          </a:p>
          <a:p>
            <a:r>
              <a:rPr lang="en-US" dirty="0" smtClean="0"/>
              <a:t>On HTTPS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33" y="4965087"/>
            <a:ext cx="945177" cy="1420348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7783785" y="4724137"/>
            <a:ext cx="1272548" cy="18641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57" y="5981451"/>
            <a:ext cx="346277" cy="34627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140222" y="5903893"/>
            <a:ext cx="132921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Gary </a:t>
            </a:r>
            <a:r>
              <a:rPr lang="en-US" sz="800" strike="sngStrike" dirty="0"/>
              <a:t>Johnson</a:t>
            </a:r>
            <a:endParaRPr lang="en-US" sz="800" strike="sngStrike" dirty="0" smtClean="0"/>
          </a:p>
          <a:p>
            <a:r>
              <a:rPr lang="en-US" sz="800" strike="sngStrike" dirty="0" smtClean="0"/>
              <a:t>And I have </a:t>
            </a:r>
            <a:r>
              <a:rPr lang="en-US" sz="800" strike="sngStrike" dirty="0" err="1" smtClean="0"/>
              <a:t>pms</a:t>
            </a:r>
            <a:endParaRPr lang="en-US" sz="800" strike="sngStrike" dirty="0" smtClean="0"/>
          </a:p>
          <a:p>
            <a:r>
              <a:rPr lang="en-US" sz="800" strike="sngStrike" dirty="0" smtClean="0"/>
              <a:t>I will tell you everyday</a:t>
            </a:r>
          </a:p>
          <a:p>
            <a:r>
              <a:rPr lang="en-US" sz="800" strike="sngStrike" dirty="0" smtClean="0"/>
              <a:t>I will follow him on 17HW</a:t>
            </a:r>
          </a:p>
          <a:p>
            <a:r>
              <a:rPr lang="en-US" sz="800" strike="sngStrike" dirty="0" smtClean="0"/>
              <a:t>Until </a:t>
            </a:r>
            <a:r>
              <a:rPr lang="en-US" sz="800" strike="sngStrike" dirty="0" err="1" smtClean="0"/>
              <a:t>los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gatos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where I put</a:t>
            </a:r>
          </a:p>
          <a:p>
            <a:r>
              <a:rPr lang="en-US" sz="800" strike="sngStrike" dirty="0" err="1" smtClean="0"/>
              <a:t>Hime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homells</a:t>
            </a:r>
            <a:r>
              <a:rPr lang="en-US" sz="800" strike="sngStrike" dirty="0" smtClean="0"/>
              <a:t> in phi(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in</a:t>
            </a:r>
          </a:p>
          <a:p>
            <a:r>
              <a:rPr lang="en-US" sz="800" strike="sngStrike" dirty="0" smtClean="0"/>
              <a:t>Santa Cruz</a:t>
            </a:r>
            <a:endParaRPr lang="en-US" sz="800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790565" y="5981451"/>
            <a:ext cx="1624926" cy="7872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479" y="4939738"/>
            <a:ext cx="573281" cy="57328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1382930" y="4934353"/>
            <a:ext cx="1031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everyday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10687772" y="4880108"/>
            <a:ext cx="674394" cy="7852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836" y="5611259"/>
            <a:ext cx="731520" cy="47548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8835711" y="4980520"/>
            <a:ext cx="18161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Take this </a:t>
            </a:r>
            <a:r>
              <a:rPr lang="en-US" strike="sngStrike" dirty="0" err="1" smtClean="0"/>
              <a:t>spead</a:t>
            </a:r>
            <a:endParaRPr lang="en-US" strike="sngStrike" dirty="0" smtClean="0"/>
          </a:p>
          <a:p>
            <a:r>
              <a:rPr lang="en-US" strike="sngStrike" dirty="0" smtClean="0"/>
              <a:t>From</a:t>
            </a:r>
            <a:r>
              <a:rPr lang="en-US" dirty="0" smtClean="0"/>
              <a:t> COINTOWN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693377" y="5474590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[x] no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74023" y="2441318"/>
            <a:ext cx="3402484" cy="52458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71912" y="3086100"/>
            <a:ext cx="4448175" cy="68580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215879" y="5441683"/>
            <a:ext cx="14523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Tak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thei</a:t>
            </a:r>
            <a:r>
              <a:rPr lang="en-US" strike="sngStrike" dirty="0" smtClean="0"/>
              <a:t> crack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1" y="5387363"/>
            <a:ext cx="346277" cy="34627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54316" y="5200350"/>
            <a:ext cx="1240547" cy="1912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41" y="5768327"/>
            <a:ext cx="487533" cy="31842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1967244" y="5618323"/>
            <a:ext cx="421623" cy="571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9847093" y="5558395"/>
            <a:ext cx="421623" cy="571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508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655" y="1947331"/>
            <a:ext cx="3051033" cy="1681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11" y="1947331"/>
            <a:ext cx="3293641" cy="445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0524" y="1975945"/>
            <a:ext cx="127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</a:t>
            </a:r>
          </a:p>
          <a:p>
            <a:r>
              <a:rPr lang="en-US" dirty="0" smtClean="0"/>
              <a:t>KIMBERELY 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1947331"/>
            <a:ext cx="3370984" cy="448004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89" y="4150398"/>
            <a:ext cx="2059303" cy="205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08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515850" y="333100"/>
            <a:ext cx="1560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298469" y="1939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596900" y="169836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8708123" y="607963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Former President Germany </a:t>
            </a:r>
          </a:p>
          <a:p>
            <a:r>
              <a:rPr lang="en-US" sz="900" dirty="0" smtClean="0"/>
              <a:t>Angel Merkel, VP Ingo </a:t>
            </a:r>
            <a:r>
              <a:rPr lang="en-US" sz="900" dirty="0" err="1" smtClean="0"/>
              <a:t>Wellenrtuer</a:t>
            </a:r>
            <a:r>
              <a:rPr lang="en-US" sz="900" dirty="0" smtClean="0"/>
              <a:t>(Prof)</a:t>
            </a:r>
            <a:endParaRPr lang="en-US" sz="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37" y="4694088"/>
            <a:ext cx="952500" cy="133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796" y="4694088"/>
            <a:ext cx="952500" cy="1419225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722132" y="623302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North Korean </a:t>
            </a:r>
            <a:r>
              <a:rPr lang="en-US" sz="900" dirty="0" err="1" smtClean="0"/>
              <a:t>Dictatro</a:t>
            </a:r>
            <a:endParaRPr lang="en-US" sz="900" dirty="0" smtClean="0"/>
          </a:p>
          <a:p>
            <a:r>
              <a:rPr lang="en-US" sz="900" dirty="0" smtClean="0"/>
              <a:t>Kim Jun Un</a:t>
            </a:r>
            <a:endParaRPr lang="en-US" sz="9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34" y="4741099"/>
            <a:ext cx="952500" cy="14097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955030" y="6186297"/>
            <a:ext cx="2650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Former President </a:t>
            </a:r>
            <a:r>
              <a:rPr lang="en-US" sz="1000" dirty="0" err="1" smtClean="0"/>
              <a:t>Sovient</a:t>
            </a:r>
            <a:r>
              <a:rPr lang="en-US" sz="1000" dirty="0" smtClean="0"/>
              <a:t> Union</a:t>
            </a:r>
            <a:endParaRPr lang="en-US" sz="1000" dirty="0"/>
          </a:p>
          <a:p>
            <a:r>
              <a:rPr lang="en-US" sz="1000" dirty="0"/>
              <a:t>Angel Merkel, VP Ingo </a:t>
            </a:r>
            <a:r>
              <a:rPr lang="en-US" sz="1000" dirty="0" err="1" smtClean="0"/>
              <a:t>Wellenrtuer</a:t>
            </a:r>
            <a:r>
              <a:rPr lang="en-US" sz="1000" dirty="0" smtClean="0"/>
              <a:t>(Prof)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079" y="4694087"/>
            <a:ext cx="1419225" cy="141922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940072" y="5185537"/>
            <a:ext cx="11251928" cy="10644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476" y="2118244"/>
            <a:ext cx="1980031" cy="1980031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2" y="2135961"/>
            <a:ext cx="4200758" cy="231508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444474" y="4206868"/>
            <a:ext cx="156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Professor, Law</a:t>
            </a:r>
            <a:endParaRPr lang="en-US" b="1" dirty="0"/>
          </a:p>
        </p:txBody>
      </p:sp>
      <p:cxnSp>
        <p:nvCxnSpPr>
          <p:cNvPr id="39" name="Straight Connector 38"/>
          <p:cNvCxnSpPr>
            <a:stCxn id="33" idx="1"/>
            <a:endCxn id="33" idx="3"/>
          </p:cNvCxnSpPr>
          <p:nvPr/>
        </p:nvCxnSpPr>
        <p:spPr>
          <a:xfrm>
            <a:off x="10444474" y="4391534"/>
            <a:ext cx="1560107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11327437" y="4363850"/>
            <a:ext cx="108070" cy="40613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11031875" y="3695058"/>
            <a:ext cx="148632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trike="sngStrike" dirty="0"/>
              <a:t>I am </a:t>
            </a:r>
            <a:r>
              <a:rPr lang="en-US" sz="1000" strike="sngStrike" dirty="0" smtClean="0"/>
              <a:t>the President</a:t>
            </a:r>
          </a:p>
          <a:p>
            <a:r>
              <a:rPr lang="en-US" sz="1000" strike="sngStrike" dirty="0" err="1" smtClean="0"/>
              <a:t>Gothe</a:t>
            </a:r>
            <a:r>
              <a:rPr lang="en-US" sz="1000" strike="sngStrike" dirty="0" smtClean="0"/>
              <a:t>, </a:t>
            </a:r>
            <a:r>
              <a:rPr lang="en-US" sz="1000" strike="sngStrike" dirty="0" err="1" smtClean="0"/>
              <a:t>Woflgang</a:t>
            </a:r>
            <a:r>
              <a:rPr lang="en-US" sz="1000" strike="sngStrike" dirty="0" smtClean="0"/>
              <a:t> LUX NOT</a:t>
            </a:r>
          </a:p>
          <a:p>
            <a:r>
              <a:rPr lang="en-US" sz="1000" strike="sngStrike" dirty="0" smtClean="0"/>
              <a:t>G, George </a:t>
            </a:r>
            <a:r>
              <a:rPr lang="en-US" sz="1000" strike="sngStrike" dirty="0" err="1" smtClean="0"/>
              <a:t>Washinton</a:t>
            </a:r>
            <a:endParaRPr lang="en-US" sz="10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10852653" y="6128757"/>
            <a:ext cx="13692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Former </a:t>
            </a:r>
            <a:r>
              <a:rPr lang="en-US" sz="1000" dirty="0" smtClean="0"/>
              <a:t>Vice President </a:t>
            </a:r>
          </a:p>
          <a:p>
            <a:r>
              <a:rPr lang="en-US" sz="1000" dirty="0" smtClean="0"/>
              <a:t>Germany </a:t>
            </a:r>
            <a:endParaRPr lang="en-US" sz="10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559" y="5920952"/>
            <a:ext cx="623932" cy="879744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 flipH="1">
            <a:off x="5322101" y="6566354"/>
            <a:ext cx="5471849" cy="160815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561" y="6481705"/>
            <a:ext cx="650418" cy="36423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62931" y="1978778"/>
            <a:ext cx="1808159" cy="233027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73860" y="2443764"/>
            <a:ext cx="1288311" cy="86694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59" y="3400177"/>
            <a:ext cx="1327715" cy="91464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42219" y="2390241"/>
            <a:ext cx="1451213" cy="867121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909530" y="2118244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94591" y="3637229"/>
            <a:ext cx="1335541" cy="810011"/>
          </a:xfrm>
          <a:prstGeom prst="rect">
            <a:avLst/>
          </a:prstGeom>
        </p:spPr>
      </p:pic>
      <p:cxnSp>
        <p:nvCxnSpPr>
          <p:cNvPr id="120" name="Straight Connector 119"/>
          <p:cNvCxnSpPr>
            <a:endCxn id="60" idx="0"/>
          </p:cNvCxnSpPr>
          <p:nvPr/>
        </p:nvCxnSpPr>
        <p:spPr>
          <a:xfrm flipH="1">
            <a:off x="4482770" y="6357796"/>
            <a:ext cx="192397" cy="12390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355645" y="3375127"/>
            <a:ext cx="173797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vault.fbi.gov/Charles%20Manson</a:t>
            </a:r>
            <a:endParaRPr lang="en-US" sz="900" dirty="0"/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5224633" y="5360838"/>
            <a:ext cx="0" cy="56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5230112" y="4576200"/>
            <a:ext cx="0" cy="56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50" y="6122925"/>
            <a:ext cx="368377" cy="207631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 flipH="1">
            <a:off x="4265439" y="6164785"/>
            <a:ext cx="192397" cy="12390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315" y="5896162"/>
            <a:ext cx="365124" cy="2267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0" y="5704199"/>
            <a:ext cx="294979" cy="6864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H="1">
            <a:off x="3975090" y="5937061"/>
            <a:ext cx="192397" cy="12390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4473825" y="5666871"/>
            <a:ext cx="192397" cy="123909"/>
          </a:xfrm>
          <a:prstGeom prst="lin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8" idx="0"/>
          </p:cNvCxnSpPr>
          <p:nvPr/>
        </p:nvCxnSpPr>
        <p:spPr>
          <a:xfrm flipV="1">
            <a:off x="4516070" y="5291982"/>
            <a:ext cx="147489" cy="412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4082877" y="5403699"/>
            <a:ext cx="182562" cy="39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0" idx="0"/>
            <a:endCxn id="3" idx="3"/>
          </p:cNvCxnSpPr>
          <p:nvPr/>
        </p:nvCxnSpPr>
        <p:spPr>
          <a:xfrm flipH="1" flipV="1">
            <a:off x="4265439" y="6009543"/>
            <a:ext cx="96200" cy="113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473825" y="5882503"/>
            <a:ext cx="33206" cy="197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43297" y="593411"/>
            <a:ext cx="3045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3781049" y="1517133"/>
            <a:ext cx="1120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41</a:t>
            </a:r>
            <a:endParaRPr lang="en-US" sz="72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069" y="6528867"/>
            <a:ext cx="267652" cy="19830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H="1">
            <a:off x="9751036" y="6574970"/>
            <a:ext cx="192397" cy="12390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527" y="6506507"/>
            <a:ext cx="273469" cy="273469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H="1">
            <a:off x="9356322" y="6506602"/>
            <a:ext cx="192397" cy="12390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601" y="6493679"/>
            <a:ext cx="143246" cy="143246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H="1">
            <a:off x="8925717" y="6528021"/>
            <a:ext cx="192397" cy="12390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0125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12499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9" y="2074797"/>
            <a:ext cx="1130222" cy="62229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33325" y="2438864"/>
            <a:ext cx="434125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KIM</a:t>
            </a:r>
            <a:r>
              <a:rPr lang="en-US" sz="8800" dirty="0" smtClean="0"/>
              <a:t> PMS</a:t>
            </a:r>
            <a:endParaRPr lang="en-US" sz="8800" dirty="0"/>
          </a:p>
        </p:txBody>
      </p:sp>
      <p:sp>
        <p:nvSpPr>
          <p:cNvPr id="18" name="Rectangle 17"/>
          <p:cNvSpPr/>
          <p:nvPr/>
        </p:nvSpPr>
        <p:spPr>
          <a:xfrm>
            <a:off x="2102042" y="2004260"/>
            <a:ext cx="190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Ibm.damiler.SOUL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12621" y="3700748"/>
            <a:ext cx="8104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https://www.womenshealth.gov/menstrual-cycle/premenstrual-syndrome</a:t>
            </a:r>
          </a:p>
        </p:txBody>
      </p:sp>
      <p:sp>
        <p:nvSpPr>
          <p:cNvPr id="8" name="Rectangle 7"/>
          <p:cNvSpPr/>
          <p:nvPr/>
        </p:nvSpPr>
        <p:spPr>
          <a:xfrm>
            <a:off x="3712621" y="4113318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B1B1B"/>
                </a:solidFill>
                <a:latin typeface="Roboto"/>
              </a:rPr>
              <a:t>Premenstrual syndrome (PMS)</a:t>
            </a:r>
            <a:endParaRPr lang="en-US" b="0" i="0" dirty="0">
              <a:solidFill>
                <a:srgbClr val="1B1B1B"/>
              </a:solidFill>
              <a:effectLst/>
              <a:latin typeface="Roboto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247647" y="1698143"/>
            <a:ext cx="609288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/>
              <a:t>ATOMCLOCK</a:t>
            </a:r>
          </a:p>
        </p:txBody>
      </p:sp>
    </p:spTree>
    <p:extLst>
      <p:ext uri="{BB962C8B-B14F-4D97-AF65-F5344CB8AC3E}">
        <p14:creationId xmlns:p14="http://schemas.microsoft.com/office/powerpoint/2010/main" val="3741713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12499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9" y="2074797"/>
            <a:ext cx="1130222" cy="62229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33325" y="2438864"/>
            <a:ext cx="434125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KIM</a:t>
            </a:r>
            <a:r>
              <a:rPr lang="en-US" sz="8800" dirty="0" smtClean="0"/>
              <a:t> PMS</a:t>
            </a:r>
            <a:endParaRPr lang="en-US" sz="8800" dirty="0"/>
          </a:p>
        </p:txBody>
      </p:sp>
      <p:sp>
        <p:nvSpPr>
          <p:cNvPr id="18" name="Rectangle 17"/>
          <p:cNvSpPr/>
          <p:nvPr/>
        </p:nvSpPr>
        <p:spPr>
          <a:xfrm>
            <a:off x="2102042" y="2004260"/>
            <a:ext cx="190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Ibm.damiler.SOUL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12621" y="3700748"/>
            <a:ext cx="8104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https://www.womenshealth.gov/menstrual-cycle/premenstrual-syndrome</a:t>
            </a:r>
          </a:p>
        </p:txBody>
      </p:sp>
      <p:sp>
        <p:nvSpPr>
          <p:cNvPr id="8" name="Rectangle 7"/>
          <p:cNvSpPr/>
          <p:nvPr/>
        </p:nvSpPr>
        <p:spPr>
          <a:xfrm>
            <a:off x="3712621" y="4113318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B1B1B"/>
                </a:solidFill>
                <a:latin typeface="Roboto"/>
              </a:rPr>
              <a:t>Premenstrual syndrome (PMS)</a:t>
            </a:r>
            <a:endParaRPr lang="en-US" b="0" i="0" dirty="0">
              <a:solidFill>
                <a:srgbClr val="1B1B1B"/>
              </a:solidFill>
              <a:effectLst/>
              <a:latin typeface="Roboto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19" y="4265682"/>
            <a:ext cx="346277" cy="3462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21295" y="5027164"/>
            <a:ext cx="2305050" cy="609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82319" y="4811720"/>
            <a:ext cx="872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2001 September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4666593" y="518160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Says: PMS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142721" y="4202120"/>
            <a:ext cx="610989" cy="477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305" y="4265682"/>
            <a:ext cx="346277" cy="346277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2555948" y="4143141"/>
            <a:ext cx="610989" cy="477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459" y="4205339"/>
            <a:ext cx="919994" cy="1310455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1948453" y="4482650"/>
            <a:ext cx="194268" cy="197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2017979" y="4679866"/>
            <a:ext cx="730015" cy="58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40" idx="3"/>
          </p:cNvCxnSpPr>
          <p:nvPr/>
        </p:nvCxnSpPr>
        <p:spPr>
          <a:xfrm>
            <a:off x="1948453" y="4860567"/>
            <a:ext cx="233866" cy="304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2142721" y="5550932"/>
            <a:ext cx="2523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95099" y="4811720"/>
            <a:ext cx="2851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Denise Fisher PMS 12 </a:t>
            </a:r>
          </a:p>
          <a:p>
            <a:r>
              <a:rPr lang="en-US" dirty="0" smtClean="0"/>
              <a:t>1994 </a:t>
            </a:r>
          </a:p>
          <a:p>
            <a:r>
              <a:rPr lang="en-US" dirty="0" smtClean="0"/>
              <a:t>1996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077" y="4815044"/>
            <a:ext cx="239467" cy="27124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10246201" y="4774111"/>
            <a:ext cx="610989" cy="477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177" y="4166983"/>
            <a:ext cx="331419" cy="33141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010988" y="4211926"/>
            <a:ext cx="201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Creates Documents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9694177" y="4202027"/>
            <a:ext cx="417280" cy="264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846" y="3969633"/>
            <a:ext cx="346277" cy="34627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11016969" y="3935515"/>
            <a:ext cx="610989" cy="477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5432" y="3954121"/>
            <a:ext cx="346277" cy="34627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11384365" y="3874445"/>
            <a:ext cx="610989" cy="477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9031583" y="4928201"/>
            <a:ext cx="730015" cy="58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1062117" y="3370664"/>
            <a:ext cx="1254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Reads </a:t>
            </a:r>
          </a:p>
          <a:p>
            <a:r>
              <a:rPr lang="en-US" dirty="0" smtClean="0"/>
              <a:t>Documents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960" y="5636764"/>
            <a:ext cx="1712648" cy="113556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460" y="5624933"/>
            <a:ext cx="2139203" cy="1147391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7704983" y="5659979"/>
            <a:ext cx="2541218" cy="11313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247647" y="1698143"/>
            <a:ext cx="609288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/>
              <a:t>ATOMCLOCK</a:t>
            </a:r>
          </a:p>
        </p:txBody>
      </p:sp>
      <p:sp>
        <p:nvSpPr>
          <p:cNvPr id="64" name="Rectangle 63"/>
          <p:cNvSpPr/>
          <p:nvPr/>
        </p:nvSpPr>
        <p:spPr>
          <a:xfrm>
            <a:off x="10846278" y="2801091"/>
            <a:ext cx="1494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(quartz circle)</a:t>
            </a:r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2369943" y="5748148"/>
            <a:ext cx="35628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Aggerate</a:t>
            </a:r>
            <a:r>
              <a:rPr lang="en-US" dirty="0" smtClean="0"/>
              <a:t>:  San Quinton, </a:t>
            </a:r>
            <a:r>
              <a:rPr lang="en-US" dirty="0" err="1" smtClean="0"/>
              <a:t>Califonrai</a:t>
            </a:r>
            <a:endParaRPr lang="en-US" dirty="0" smtClean="0"/>
          </a:p>
          <a:p>
            <a:r>
              <a:rPr lang="en-US" dirty="0"/>
              <a:t>	 </a:t>
            </a:r>
            <a:r>
              <a:rPr lang="en-US" dirty="0" smtClean="0"/>
              <a:t> </a:t>
            </a:r>
            <a:r>
              <a:rPr lang="en-US" dirty="0" err="1" smtClean="0"/>
              <a:t>Bruneete</a:t>
            </a:r>
            <a:endParaRPr lang="en-US" dirty="0" smtClean="0"/>
          </a:p>
          <a:p>
            <a:r>
              <a:rPr lang="en-US" dirty="0"/>
              <a:t>	 </a:t>
            </a:r>
            <a:r>
              <a:rPr lang="en-US" dirty="0" smtClean="0"/>
              <a:t> </a:t>
            </a:r>
            <a:r>
              <a:rPr lang="en-US" dirty="0" err="1" smtClean="0"/>
              <a:t>Pentong</a:t>
            </a:r>
            <a:r>
              <a:rPr lang="en-US" dirty="0" smtClean="0"/>
              <a:t> Base Mannheim</a:t>
            </a:r>
          </a:p>
          <a:p>
            <a:r>
              <a:rPr lang="en-US" dirty="0"/>
              <a:t>	</a:t>
            </a:r>
            <a:r>
              <a:rPr lang="en-US" dirty="0" err="1" smtClean="0"/>
              <a:t>Mihceala</a:t>
            </a:r>
            <a:r>
              <a:rPr lang="en-US" dirty="0" smtClean="0"/>
              <a:t> and Denise </a:t>
            </a:r>
          </a:p>
          <a:p>
            <a:r>
              <a:rPr lang="en-US" dirty="0"/>
              <a:t>	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761598" y="5252569"/>
            <a:ext cx="246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Adolf Wife </a:t>
            </a:r>
            <a:r>
              <a:rPr lang="en-US" dirty="0" err="1" smtClean="0"/>
              <a:t>Recyling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221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12499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9" y="2074797"/>
            <a:ext cx="1130222" cy="62229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33325" y="2438864"/>
            <a:ext cx="434125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KIM</a:t>
            </a:r>
            <a:r>
              <a:rPr lang="en-US" sz="8800" dirty="0" smtClean="0"/>
              <a:t> PMS</a:t>
            </a:r>
            <a:endParaRPr lang="en-US" sz="8800" dirty="0"/>
          </a:p>
        </p:txBody>
      </p:sp>
      <p:sp>
        <p:nvSpPr>
          <p:cNvPr id="18" name="Rectangle 17"/>
          <p:cNvSpPr/>
          <p:nvPr/>
        </p:nvSpPr>
        <p:spPr>
          <a:xfrm>
            <a:off x="2102042" y="2004260"/>
            <a:ext cx="190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Ibm.damiler.SOUL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149" y="3693381"/>
            <a:ext cx="4108466" cy="27240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023" y="2278078"/>
            <a:ext cx="2990850" cy="1200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76" y="3644930"/>
            <a:ext cx="3135743" cy="10142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023" y="4761656"/>
            <a:ext cx="3278456" cy="1847850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8103476" y="2522483"/>
            <a:ext cx="3878317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>
            <a:off x="8200534" y="3722633"/>
            <a:ext cx="3878317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>
            <a:off x="8268666" y="4942660"/>
            <a:ext cx="3878317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>
            <a:off x="8313683" y="5835734"/>
            <a:ext cx="3878317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6580" y="3429000"/>
            <a:ext cx="2028571" cy="206666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13294" y="6477580"/>
            <a:ext cx="471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Recling,Reboot</a:t>
            </a:r>
            <a:r>
              <a:rPr lang="en-US" dirty="0" smtClean="0"/>
              <a:t>   </a:t>
            </a:r>
            <a:r>
              <a:rPr lang="en-US" strike="sngStrike" dirty="0" smtClean="0"/>
              <a:t>PMS Child </a:t>
            </a:r>
            <a:r>
              <a:rPr lang="en-US" strike="sngStrike" dirty="0" err="1" smtClean="0"/>
              <a:t>Porngrahpy</a:t>
            </a:r>
            <a:r>
              <a:rPr lang="en-US" strike="sngStrike" dirty="0" smtClean="0"/>
              <a:t>, FBICPVA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8440" y="5419873"/>
            <a:ext cx="1023046" cy="10230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90" y="5445290"/>
            <a:ext cx="716643" cy="100330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48450" y="5419873"/>
            <a:ext cx="842344" cy="1025461"/>
          </a:xfrm>
          <a:prstGeom prst="rect">
            <a:avLst/>
          </a:prstGeom>
        </p:spPr>
      </p:pic>
      <p:sp>
        <p:nvSpPr>
          <p:cNvPr id="70" name="Right Arrow 69"/>
          <p:cNvSpPr/>
          <p:nvPr/>
        </p:nvSpPr>
        <p:spPr>
          <a:xfrm>
            <a:off x="693529" y="5585608"/>
            <a:ext cx="305619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96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12499" y="2004260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012499" y="165293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9" y="2074797"/>
            <a:ext cx="1130222" cy="62229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633325" y="2438864"/>
            <a:ext cx="434125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dirty="0"/>
              <a:t>KIM</a:t>
            </a:r>
            <a:r>
              <a:rPr lang="en-US" sz="8800" dirty="0" smtClean="0"/>
              <a:t> PMS</a:t>
            </a:r>
            <a:endParaRPr lang="en-US" sz="8800" dirty="0"/>
          </a:p>
        </p:txBody>
      </p:sp>
      <p:sp>
        <p:nvSpPr>
          <p:cNvPr id="18" name="Rectangle 17"/>
          <p:cNvSpPr/>
          <p:nvPr/>
        </p:nvSpPr>
        <p:spPr>
          <a:xfrm>
            <a:off x="2102042" y="2004260"/>
            <a:ext cx="190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Ibm.damiler.SOUL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149" y="3693381"/>
            <a:ext cx="4108466" cy="27240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023" y="2278078"/>
            <a:ext cx="2990850" cy="12001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76" y="3644930"/>
            <a:ext cx="3135743" cy="10142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023" y="4761656"/>
            <a:ext cx="3278456" cy="1847850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>
            <a:off x="8103476" y="2522483"/>
            <a:ext cx="3878317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ight Arrow 62"/>
          <p:cNvSpPr/>
          <p:nvPr/>
        </p:nvSpPr>
        <p:spPr>
          <a:xfrm>
            <a:off x="8200534" y="3722633"/>
            <a:ext cx="3878317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ight Arrow 63"/>
          <p:cNvSpPr/>
          <p:nvPr/>
        </p:nvSpPr>
        <p:spPr>
          <a:xfrm>
            <a:off x="8268666" y="4942660"/>
            <a:ext cx="3878317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>
            <a:off x="8313683" y="5835734"/>
            <a:ext cx="3878317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26580" y="3429000"/>
            <a:ext cx="2028571" cy="206666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13294" y="6477580"/>
            <a:ext cx="4710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Recling,Reboot</a:t>
            </a:r>
            <a:r>
              <a:rPr lang="en-US" dirty="0" smtClean="0"/>
              <a:t>   </a:t>
            </a:r>
            <a:r>
              <a:rPr lang="en-US" strike="sngStrike" dirty="0" smtClean="0"/>
              <a:t>PMS Child </a:t>
            </a:r>
            <a:r>
              <a:rPr lang="en-US" strike="sngStrike" dirty="0" err="1" smtClean="0"/>
              <a:t>Porngrahpy</a:t>
            </a:r>
            <a:r>
              <a:rPr lang="en-US" strike="sngStrike" dirty="0" smtClean="0"/>
              <a:t>, FBICPVA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8440" y="5419873"/>
            <a:ext cx="1023046" cy="102304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990" y="5445290"/>
            <a:ext cx="716643" cy="100330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948450" y="5419873"/>
            <a:ext cx="842344" cy="1025461"/>
          </a:xfrm>
          <a:prstGeom prst="rect">
            <a:avLst/>
          </a:prstGeom>
        </p:spPr>
      </p:pic>
      <p:sp>
        <p:nvSpPr>
          <p:cNvPr id="70" name="Right Arrow 69"/>
          <p:cNvSpPr/>
          <p:nvPr/>
        </p:nvSpPr>
        <p:spPr>
          <a:xfrm>
            <a:off x="693529" y="5585608"/>
            <a:ext cx="3056190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242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655" y="1947331"/>
            <a:ext cx="3051033" cy="16814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11" y="1947331"/>
            <a:ext cx="3293641" cy="445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0524" y="1975945"/>
            <a:ext cx="127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</a:t>
            </a:r>
          </a:p>
          <a:p>
            <a:r>
              <a:rPr lang="en-US" dirty="0" smtClean="0"/>
              <a:t>KIMBERELY 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389" y="4150398"/>
            <a:ext cx="2059303" cy="205930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74" y="3129026"/>
            <a:ext cx="1633498" cy="163349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286" y="1846960"/>
            <a:ext cx="1636776" cy="49921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83972" y="5265683"/>
            <a:ext cx="1540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AsainGuy</a:t>
            </a:r>
            <a:endParaRPr lang="en-US" strike="sngStrike" dirty="0" smtClean="0"/>
          </a:p>
          <a:p>
            <a:r>
              <a:rPr lang="en-US" strike="sngStrike" dirty="0" err="1" smtClean="0"/>
              <a:t>Glond</a:t>
            </a:r>
            <a:r>
              <a:rPr lang="en-US" strike="sngStrike" dirty="0" smtClean="0"/>
              <a:t> Women</a:t>
            </a:r>
          </a:p>
          <a:p>
            <a:r>
              <a:rPr lang="en-US" strike="sngStrike" dirty="0" smtClean="0"/>
              <a:t>In one room</a:t>
            </a:r>
          </a:p>
          <a:p>
            <a:r>
              <a:rPr lang="en-US" u="sng" strike="sngStrike" dirty="0" smtClean="0">
                <a:solidFill>
                  <a:srgbClr val="FF0000"/>
                </a:solidFill>
              </a:rPr>
              <a:t>Jerry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Meiers</a:t>
            </a:r>
            <a:endParaRPr lang="en-US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6759286" y="4708644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167" y="2497607"/>
            <a:ext cx="1196161" cy="479988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6729461" y="2395656"/>
            <a:ext cx="1677112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58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59" y="1738472"/>
            <a:ext cx="1905324" cy="10500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329" y="1873835"/>
            <a:ext cx="3293641" cy="44540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40524" y="1975945"/>
            <a:ext cx="127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</a:t>
            </a:r>
          </a:p>
          <a:p>
            <a:r>
              <a:rPr lang="en-US" dirty="0" smtClean="0"/>
              <a:t>KIMBERELY 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657" y="2939120"/>
            <a:ext cx="1268584" cy="12685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22" y="2391642"/>
            <a:ext cx="4035196" cy="40351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122" y="1823185"/>
            <a:ext cx="1636776" cy="4992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36758" y="6404900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023" y="1782356"/>
            <a:ext cx="1196161" cy="479988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8388813" y="1689510"/>
            <a:ext cx="1677112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932778" y="2739036"/>
            <a:ext cx="4493484" cy="288399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269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59" y="1738472"/>
            <a:ext cx="1905324" cy="10500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98" y="4207704"/>
            <a:ext cx="1148045" cy="1552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97524" y="4158797"/>
            <a:ext cx="55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657" y="2939120"/>
            <a:ext cx="1268584" cy="12685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179" y="4649475"/>
            <a:ext cx="1810842" cy="181084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205" y="4112299"/>
            <a:ext cx="1636776" cy="4992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754200" y="6460317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019" y="4131528"/>
            <a:ext cx="1196161" cy="479988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8021055" y="4048338"/>
            <a:ext cx="1677112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5504082" y="4112898"/>
            <a:ext cx="4493484" cy="288399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876653" y="5879175"/>
            <a:ext cx="122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KIMBERELY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0541" y="1660700"/>
            <a:ext cx="9537894" cy="23762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5427" y="5860927"/>
            <a:ext cx="1176378" cy="77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926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59" y="1738472"/>
            <a:ext cx="1905324" cy="10500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98" y="4207704"/>
            <a:ext cx="1148045" cy="1552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97524" y="4158797"/>
            <a:ext cx="55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657" y="2939120"/>
            <a:ext cx="1268584" cy="12685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243" y="4924137"/>
            <a:ext cx="401773" cy="4017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142" y="5662501"/>
            <a:ext cx="1636776" cy="4992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08254" y="5226215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269" y="4444149"/>
            <a:ext cx="1196161" cy="479988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9641142" y="4321293"/>
            <a:ext cx="1677112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876653" y="5879175"/>
            <a:ext cx="122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KIMBERELY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0541" y="1660700"/>
            <a:ext cx="9537894" cy="23762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05427" y="5860927"/>
            <a:ext cx="1176378" cy="77515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38" y="5132057"/>
            <a:ext cx="903720" cy="106088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068" y="4117567"/>
            <a:ext cx="871665" cy="87166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74780" y="4030179"/>
            <a:ext cx="328641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Hello This is Mark from Costco</a:t>
            </a:r>
          </a:p>
          <a:p>
            <a:r>
              <a:rPr lang="en-US" strike="sngStrike" dirty="0" smtClean="0"/>
              <a:t>How is your ASSHOLE, I read and</a:t>
            </a:r>
          </a:p>
          <a:p>
            <a:r>
              <a:rPr lang="en-US" strike="sngStrike" dirty="0" err="1" smtClean="0"/>
              <a:t>Particpated</a:t>
            </a:r>
            <a:r>
              <a:rPr lang="en-US" strike="sngStrike" dirty="0" smtClean="0"/>
              <a:t> in chasing you to hell</a:t>
            </a:r>
          </a:p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ghroehohc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dj</a:t>
            </a:r>
            <a:r>
              <a:rPr lang="en-US" sz="800" strike="sngStrike" dirty="0" smtClean="0"/>
              <a:t> linder15 </a:t>
            </a:r>
            <a:r>
              <a:rPr lang="en-US" sz="800" strike="sngStrike" dirty="0" err="1" smtClean="0"/>
              <a:t>pornogyran,uni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821" y="3833528"/>
            <a:ext cx="346277" cy="346277"/>
          </a:xfrm>
          <a:prstGeom prst="rect">
            <a:avLst/>
          </a:prstGeom>
        </p:spPr>
      </p:pic>
      <p:sp>
        <p:nvSpPr>
          <p:cNvPr id="35" name="Right Arrow 34"/>
          <p:cNvSpPr/>
          <p:nvPr/>
        </p:nvSpPr>
        <p:spPr>
          <a:xfrm>
            <a:off x="4701558" y="2788517"/>
            <a:ext cx="4493484" cy="44110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687846" y="5160582"/>
            <a:ext cx="28864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hite</a:t>
            </a:r>
            <a:r>
              <a:rPr lang="en-US" strike="sngStrike" dirty="0" smtClean="0"/>
              <a:t>: ?(</a:t>
            </a:r>
            <a:r>
              <a:rPr lang="en-US" strike="sngStrike" dirty="0" err="1" smtClean="0"/>
              <a:t>moderato?also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My child is white as Kimberly</a:t>
            </a:r>
          </a:p>
          <a:p>
            <a:r>
              <a:rPr lang="en-US" strike="sngStrike" dirty="0" smtClean="0"/>
              <a:t>In FBI Kidnapping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835340" y="3833528"/>
            <a:ext cx="296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LUKE:42,   JENNY   REDHOUSE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003511" y="3634620"/>
            <a:ext cx="831829" cy="622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37733" y="3629041"/>
            <a:ext cx="1726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41.MARK:2 </a:t>
            </a:r>
            <a:r>
              <a:rPr lang="en-US" sz="800" dirty="0" err="1" smtClean="0"/>
              <a:t>Lelsy</a:t>
            </a:r>
            <a:r>
              <a:rPr lang="en-US" sz="800" dirty="0" smtClean="0"/>
              <a:t> </a:t>
            </a:r>
            <a:r>
              <a:rPr lang="en-US" sz="800" dirty="0" err="1" smtClean="0"/>
              <a:t>Jennys</a:t>
            </a:r>
            <a:r>
              <a:rPr lang="en-US" sz="800" dirty="0" smtClean="0"/>
              <a:t> father 4</a:t>
            </a:r>
          </a:p>
          <a:p>
            <a:r>
              <a:rPr lang="en-US" sz="800" dirty="0" err="1" smtClean="0"/>
              <a:t>Ghocheo</a:t>
            </a:r>
            <a:r>
              <a:rPr lang="en-US" sz="800" dirty="0" smtClean="0"/>
              <a:t>(</a:t>
            </a:r>
            <a:r>
              <a:rPr lang="en-US" sz="800" dirty="0" err="1" smtClean="0"/>
              <a:t>jacko,newspaper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254" y="4620367"/>
            <a:ext cx="631477" cy="63147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1318254" y="5181586"/>
            <a:ext cx="7857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I am Kim</a:t>
            </a:r>
          </a:p>
          <a:p>
            <a:r>
              <a:rPr lang="en-US" sz="800" strike="sngStrike" dirty="0" smtClean="0"/>
              <a:t>From MGM</a:t>
            </a:r>
          </a:p>
          <a:p>
            <a:r>
              <a:rPr lang="en-US" sz="800" strike="sngStrike" dirty="0" err="1" smtClean="0"/>
              <a:t>Ghocheo</a:t>
            </a:r>
            <a:r>
              <a:rPr lang="en-US" sz="800" strike="sngStrike" dirty="0" smtClean="0"/>
              <a:t>(pub)</a:t>
            </a:r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cxnSp>
        <p:nvCxnSpPr>
          <p:cNvPr id="49" name="Straight Connector 48"/>
          <p:cNvCxnSpPr>
            <a:endCxn id="40" idx="3"/>
          </p:cNvCxnSpPr>
          <p:nvPr/>
        </p:nvCxnSpPr>
        <p:spPr>
          <a:xfrm>
            <a:off x="11315154" y="4603955"/>
            <a:ext cx="788893" cy="8700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" idx="0"/>
          </p:cNvCxnSpPr>
          <p:nvPr/>
        </p:nvCxnSpPr>
        <p:spPr>
          <a:xfrm>
            <a:off x="9844960" y="4935879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4" idx="3"/>
          </p:cNvCxnSpPr>
          <p:nvPr/>
        </p:nvCxnSpPr>
        <p:spPr>
          <a:xfrm>
            <a:off x="10179397" y="5372165"/>
            <a:ext cx="771744" cy="387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63921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59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61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469728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67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1377" y="38962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-5670" y="404069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4198" y="414229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04955" y="499505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4593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59" y="1738472"/>
            <a:ext cx="1905324" cy="10500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63921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633325" y="1147758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98" y="4207704"/>
            <a:ext cx="1148045" cy="1552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97524" y="4158797"/>
            <a:ext cx="55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657" y="2939120"/>
            <a:ext cx="1268584" cy="12685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441" y="1131680"/>
            <a:ext cx="401773" cy="4017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168" y="677205"/>
            <a:ext cx="1636776" cy="49921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62514" y="1379730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269" y="4444149"/>
            <a:ext cx="1196161" cy="479988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9641142" y="4321293"/>
            <a:ext cx="1677112" cy="60960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876653" y="5879175"/>
            <a:ext cx="122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KIMBERELY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0541" y="1660700"/>
            <a:ext cx="9537894" cy="237628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8254" y="4620367"/>
            <a:ext cx="631477" cy="63147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1318254" y="5181586"/>
            <a:ext cx="7857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I am Kim</a:t>
            </a:r>
          </a:p>
          <a:p>
            <a:r>
              <a:rPr lang="en-US" sz="800" strike="sngStrike" dirty="0" smtClean="0"/>
              <a:t>From MGM</a:t>
            </a:r>
          </a:p>
          <a:p>
            <a:r>
              <a:rPr lang="en-US" sz="800" strike="sngStrike" dirty="0" err="1" smtClean="0"/>
              <a:t>Ghocheo</a:t>
            </a:r>
            <a:r>
              <a:rPr lang="en-US" sz="800" strike="sngStrike" dirty="0" smtClean="0"/>
              <a:t>(pub)</a:t>
            </a:r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cxnSp>
        <p:nvCxnSpPr>
          <p:cNvPr id="49" name="Straight Connector 48"/>
          <p:cNvCxnSpPr>
            <a:endCxn id="40" idx="3"/>
          </p:cNvCxnSpPr>
          <p:nvPr/>
        </p:nvCxnSpPr>
        <p:spPr>
          <a:xfrm>
            <a:off x="11315154" y="4603955"/>
            <a:ext cx="788893" cy="8700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endCxn id="4" idx="0"/>
          </p:cNvCxnSpPr>
          <p:nvPr/>
        </p:nvCxnSpPr>
        <p:spPr>
          <a:xfrm>
            <a:off x="1899220" y="1089394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114235" y="1563926"/>
            <a:ext cx="771744" cy="387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454882" y="4207704"/>
            <a:ext cx="3518260" cy="2318312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4672255" y="4890222"/>
            <a:ext cx="1260523" cy="16357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003675" y="5060946"/>
            <a:ext cx="440390" cy="4130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61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469728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4713" y="456391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68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1377" y="38962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-5670" y="404069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4198" y="414229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4955" y="499505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38841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59" y="1738472"/>
            <a:ext cx="1905324" cy="10500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351012" y="1210273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098" y="4207704"/>
            <a:ext cx="1148045" cy="15525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97524" y="4158797"/>
            <a:ext cx="559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</a:t>
            </a:r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258" y="3033716"/>
            <a:ext cx="1268584" cy="12685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8803" y="1148945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876653" y="5879175"/>
            <a:ext cx="122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KIMBERELY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541" y="1660700"/>
            <a:ext cx="9537894" cy="237628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58017" y="1310443"/>
            <a:ext cx="771744" cy="387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54882" y="4207704"/>
            <a:ext cx="3518260" cy="2318312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4672255" y="4890222"/>
            <a:ext cx="1260523" cy="16357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003675" y="5060946"/>
            <a:ext cx="440390" cy="4130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469728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4713" y="456391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1377" y="38962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5670" y="404069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4198" y="414229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4955" y="499505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8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30" y="2194040"/>
            <a:ext cx="2133600" cy="214312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0692768" y="1858006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2013/16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251565" y="2217921"/>
            <a:ext cx="1560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CLOCK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0692768" y="411200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088471" y="4326284"/>
            <a:ext cx="4072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NAVY(marlin </a:t>
            </a:r>
            <a:r>
              <a:rPr lang="en-US" sz="4000" b="1" dirty="0" err="1" smtClean="0"/>
              <a:t>ave.</a:t>
            </a:r>
            <a:r>
              <a:rPr lang="en-US" sz="4000" b="1" dirty="0" smtClean="0"/>
              <a:t>)</a:t>
            </a:r>
            <a:endParaRPr lang="en-US" sz="4000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5417" y="3114153"/>
            <a:ext cx="1858970" cy="81318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21989" y="2484501"/>
            <a:ext cx="2055500" cy="45213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52" y="4680227"/>
            <a:ext cx="1896843" cy="189684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221171" y="2770752"/>
            <a:ext cx="443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/>
              <a:t>IBM ,Floor 11 , 425 Market San </a:t>
            </a:r>
            <a:r>
              <a:rPr lang="en-US" sz="900" strike="sngStrike" dirty="0" err="1"/>
              <a:t>Franiscso</a:t>
            </a:r>
            <a:r>
              <a:rPr lang="en-US" sz="900" strike="sngStrike" dirty="0"/>
              <a:t>, </a:t>
            </a:r>
            <a:r>
              <a:rPr lang="en-US" sz="900" strike="sngStrike" dirty="0" err="1" smtClean="0"/>
              <a:t>Calfioraia</a:t>
            </a:r>
            <a:endParaRPr lang="en-US" sz="900" strike="sngStrike" dirty="0" smtClean="0"/>
          </a:p>
          <a:p>
            <a:r>
              <a:rPr lang="en-US" sz="900" strike="sngStrike" dirty="0" smtClean="0"/>
              <a:t>Visa, project room, floor 4 , </a:t>
            </a:r>
            <a:r>
              <a:rPr lang="en-US" sz="900" strike="sngStrike" dirty="0" err="1" smtClean="0"/>
              <a:t>metorc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bld</a:t>
            </a:r>
            <a:r>
              <a:rPr lang="en-US" sz="900" strike="sngStrike" dirty="0" smtClean="0"/>
              <a:t>, foster </a:t>
            </a:r>
            <a:r>
              <a:rPr lang="en-US" sz="900" strike="sngStrike" dirty="0" err="1" smtClean="0"/>
              <a:t>icyt</a:t>
            </a:r>
            <a:r>
              <a:rPr lang="en-US" sz="900" strike="sngStrike" dirty="0" smtClean="0"/>
              <a:t>, </a:t>
            </a:r>
            <a:r>
              <a:rPr lang="en-US" sz="900" strike="sngStrike" dirty="0" err="1" smtClean="0"/>
              <a:t>calfironai</a:t>
            </a:r>
            <a:endParaRPr lang="en-US" sz="900" strike="sngStrike" dirty="0" smtClean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21" y="2118245"/>
            <a:ext cx="1890338" cy="189033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53418" y="1744969"/>
            <a:ext cx="257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JOHNSON FAMILY ROOM</a:t>
            </a:r>
            <a:endParaRPr 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58479" y="4559372"/>
            <a:ext cx="1523020" cy="2230565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7000281" y="50341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6865342" y="54899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728" y="5433113"/>
            <a:ext cx="1982400" cy="109987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4387" y="5477227"/>
            <a:ext cx="2055500" cy="452130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 rot="21154725">
            <a:off x="9147501" y="5393214"/>
            <a:ext cx="2294030" cy="808384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ight Arrow 96"/>
          <p:cNvSpPr/>
          <p:nvPr/>
        </p:nvSpPr>
        <p:spPr>
          <a:xfrm rot="5400000">
            <a:off x="9014911" y="4156230"/>
            <a:ext cx="519751" cy="2231399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8894294" y="5499839"/>
            <a:ext cx="61106" cy="297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381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351012" y="1210273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8803" y="1148945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58017" y="1310443"/>
            <a:ext cx="771744" cy="387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469728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4713" y="456391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1377" y="38962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5670" y="404069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4198" y="414229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4955" y="499505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85" y="1718104"/>
            <a:ext cx="4108466" cy="272409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83866" y="4563910"/>
            <a:ext cx="389080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VERENRA</a:t>
            </a:r>
            <a:r>
              <a:rPr lang="en-US" dirty="0" smtClean="0"/>
              <a:t> </a:t>
            </a:r>
          </a:p>
          <a:p>
            <a:r>
              <a:rPr lang="en-US" sz="6600" b="1" dirty="0" smtClean="0"/>
              <a:t>BRAUN</a:t>
            </a:r>
            <a:endParaRPr lang="en-US" sz="66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706" y="1670800"/>
            <a:ext cx="6740634" cy="423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77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351012" y="1210273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8803" y="1148945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58017" y="1310443"/>
            <a:ext cx="771744" cy="387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469728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4713" y="456391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1377" y="38962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5670" y="404069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4198" y="414229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4955" y="499505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85" y="1718104"/>
            <a:ext cx="4108466" cy="27240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45" y="1709163"/>
            <a:ext cx="7038465" cy="469046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91241" y="4505179"/>
            <a:ext cx="47585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HENDRIK</a:t>
            </a:r>
          </a:p>
          <a:p>
            <a:r>
              <a:rPr lang="en-US" sz="7200" b="1" dirty="0" smtClean="0"/>
              <a:t>HERBERGER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482786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351012" y="1210273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8803" y="1148945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58017" y="1310443"/>
            <a:ext cx="771744" cy="387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469728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4713" y="456391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1377" y="38962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5670" y="404069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4198" y="414229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4955" y="499505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85" y="1718104"/>
            <a:ext cx="1847229" cy="122479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605166" y="1456649"/>
            <a:ext cx="10043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HENDRIK HERBERGER</a:t>
            </a:r>
            <a:endParaRPr lang="en-US" sz="6600" b="1" dirty="0"/>
          </a:p>
        </p:txBody>
      </p:sp>
      <p:sp>
        <p:nvSpPr>
          <p:cNvPr id="2" name="Rectangle 1"/>
          <p:cNvSpPr/>
          <p:nvPr/>
        </p:nvSpPr>
        <p:spPr>
          <a:xfrm>
            <a:off x="2623258" y="2093952"/>
            <a:ext cx="957492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 smtClean="0"/>
              <a:t>VERENA</a:t>
            </a:r>
            <a:r>
              <a:rPr lang="en-US" sz="8000" dirty="0" smtClean="0"/>
              <a:t> </a:t>
            </a:r>
            <a:r>
              <a:rPr lang="en-US" sz="8000" b="1" dirty="0" smtClean="0"/>
              <a:t>BRAUN</a:t>
            </a:r>
            <a:endParaRPr lang="en-US" sz="8000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852" y="3294281"/>
            <a:ext cx="2135381" cy="2135381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329023" y="10009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44" y="3318745"/>
            <a:ext cx="2043014" cy="2043014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>
            <a:off x="2673698" y="3306874"/>
            <a:ext cx="927925" cy="2079438"/>
          </a:xfrm>
          <a:prstGeom prst="rightArrow">
            <a:avLst>
              <a:gd name="adj1" fmla="val 50000"/>
              <a:gd name="adj2" fmla="val 4207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941144" y="3195145"/>
            <a:ext cx="5154856" cy="2354317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09" y="3234388"/>
            <a:ext cx="3483902" cy="23216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85" y="3241006"/>
            <a:ext cx="3670184" cy="23084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5777734"/>
            <a:ext cx="725011" cy="1080266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7725103" y="5777734"/>
            <a:ext cx="707082" cy="1080266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286808" y="5472460"/>
            <a:ext cx="14334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IBM, KIM BUI</a:t>
            </a:r>
          </a:p>
          <a:p>
            <a:r>
              <a:rPr lang="en-US" dirty="0" smtClean="0"/>
              <a:t>Former UN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578608" y="5482240"/>
            <a:ext cx="3176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 SWEDEN GUSTAV ADOLPH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700897" y="5549461"/>
            <a:ext cx="2457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BRAUN, ADOLPH’S WIFE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702887" y="6349530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60" name="Straight Connector 59"/>
          <p:cNvCxnSpPr>
            <a:stCxn id="39" idx="1"/>
          </p:cNvCxnSpPr>
          <p:nvPr/>
        </p:nvCxnSpPr>
        <p:spPr>
          <a:xfrm>
            <a:off x="1702887" y="6534196"/>
            <a:ext cx="6271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505" y="6506619"/>
            <a:ext cx="440386" cy="292857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73" y="6424514"/>
            <a:ext cx="374962" cy="374962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2217683" y="6653048"/>
            <a:ext cx="4818147" cy="10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160838" y="523220"/>
            <a:ext cx="5219645" cy="5947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4164796" y="523220"/>
            <a:ext cx="7664304" cy="6025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0566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351012" y="1210273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8803" y="1148945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58017" y="1310443"/>
            <a:ext cx="771744" cy="387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469728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4713" y="456391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1377" y="38962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5670" y="404069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4198" y="414229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4955" y="499505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85" y="1718104"/>
            <a:ext cx="4108466" cy="27240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50" y="3233709"/>
            <a:ext cx="4203448" cy="280119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7391" y="5827300"/>
            <a:ext cx="1139528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HENDRIK </a:t>
            </a:r>
            <a:r>
              <a:rPr lang="en-US" sz="7200" b="1" strike="sngStrike" dirty="0" smtClean="0"/>
              <a:t>“THE </a:t>
            </a:r>
            <a:r>
              <a:rPr lang="en-US" sz="7200" b="1" strike="sngStrike" dirty="0"/>
              <a:t>HUN.COM</a:t>
            </a:r>
            <a:r>
              <a:rPr lang="en-US" sz="7200" b="1" strike="sngStrike" dirty="0" smtClean="0"/>
              <a:t>”</a:t>
            </a:r>
          </a:p>
          <a:p>
            <a:endParaRPr lang="en-US" sz="6600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5846" y="1709163"/>
            <a:ext cx="2346830" cy="129336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861591" y="1772146"/>
            <a:ext cx="42149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DEFENSE.GOV</a:t>
            </a:r>
            <a:endParaRPr lang="en-US" sz="5400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4016232" y="613859"/>
            <a:ext cx="5695327" cy="5345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860" y="4970499"/>
            <a:ext cx="1133475" cy="26456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477" y="3985527"/>
            <a:ext cx="876300" cy="8763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10585172" y="3613959"/>
            <a:ext cx="1218239" cy="171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10447283" y="3896227"/>
            <a:ext cx="1368729" cy="131427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10534116" y="3732517"/>
            <a:ext cx="1184532" cy="12379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0686516" y="4970499"/>
            <a:ext cx="1392335" cy="152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093887" y="3015311"/>
            <a:ext cx="206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POLZEI MANNHEIM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606" y="3318512"/>
            <a:ext cx="930261" cy="6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238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99912" y="257913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58175" y="2520172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35966" y="2458844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65180" y="2620342"/>
            <a:ext cx="771744" cy="387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469728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4713" y="456391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1377" y="38962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5670" y="404069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4198" y="414229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4955" y="499505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8" y="3028003"/>
            <a:ext cx="4108466" cy="27240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8624" y="1292519"/>
            <a:ext cx="406316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/>
              <a:t>REBOOT</a:t>
            </a:r>
            <a:endParaRPr lang="en-US" sz="8800" dirty="0"/>
          </a:p>
        </p:txBody>
      </p:sp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82" y="3153533"/>
            <a:ext cx="2519460" cy="188716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333" y="3065595"/>
            <a:ext cx="1573513" cy="2202927"/>
          </a:xfrm>
          <a:prstGeom prst="rect">
            <a:avLst/>
          </a:prstGeom>
        </p:spPr>
      </p:pic>
      <p:sp>
        <p:nvSpPr>
          <p:cNvPr id="61" name="Right Arrow 60"/>
          <p:cNvSpPr/>
          <p:nvPr/>
        </p:nvSpPr>
        <p:spPr>
          <a:xfrm rot="5400000">
            <a:off x="4391204" y="3701854"/>
            <a:ext cx="2347978" cy="94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rot="16401144">
            <a:off x="4869060" y="3670997"/>
            <a:ext cx="2584033" cy="94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99" y="3145552"/>
            <a:ext cx="2043014" cy="204301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8" y="4500564"/>
            <a:ext cx="725011" cy="1080266"/>
          </a:xfrm>
          <a:prstGeom prst="rect">
            <a:avLst/>
          </a:prstGeom>
        </p:spPr>
      </p:pic>
      <p:sp>
        <p:nvSpPr>
          <p:cNvPr id="65" name="Right Arrow 64"/>
          <p:cNvSpPr/>
          <p:nvPr/>
        </p:nvSpPr>
        <p:spPr>
          <a:xfrm rot="2654238">
            <a:off x="6931533" y="3918114"/>
            <a:ext cx="2982414" cy="94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02976" y="4796000"/>
            <a:ext cx="16898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IPL</a:t>
            </a:r>
          </a:p>
          <a:p>
            <a:r>
              <a:rPr lang="en-US" sz="1000" b="1" dirty="0" smtClean="0"/>
              <a:t>z/OS Mainframe</a:t>
            </a:r>
          </a:p>
          <a:p>
            <a:r>
              <a:rPr lang="en-US" sz="1000" b="1" dirty="0" smtClean="0"/>
              <a:t>Initial Program Load</a:t>
            </a:r>
          </a:p>
          <a:p>
            <a:r>
              <a:rPr lang="en-US" sz="1000" b="1" dirty="0" smtClean="0"/>
              <a:t>Reboot</a:t>
            </a:r>
            <a:endParaRPr lang="en-US" sz="1000" b="1" dirty="0"/>
          </a:p>
        </p:txBody>
      </p:sp>
      <p:sp>
        <p:nvSpPr>
          <p:cNvPr id="8" name="Rectangle 7"/>
          <p:cNvSpPr/>
          <p:nvPr/>
        </p:nvSpPr>
        <p:spPr>
          <a:xfrm>
            <a:off x="7842369" y="1497367"/>
            <a:ext cx="42148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ATOMCLOCK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934663" y="2190245"/>
            <a:ext cx="1327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Quatz</a:t>
            </a:r>
            <a:r>
              <a:rPr lang="en-US" b="1" dirty="0" smtClean="0"/>
              <a:t> Circle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05" y="6095489"/>
            <a:ext cx="427282" cy="636650"/>
          </a:xfrm>
          <a:prstGeom prst="rect">
            <a:avLst/>
          </a:prstGeom>
        </p:spPr>
      </p:pic>
      <p:sp>
        <p:nvSpPr>
          <p:cNvPr id="67" name="Right Arrow 66"/>
          <p:cNvSpPr/>
          <p:nvPr/>
        </p:nvSpPr>
        <p:spPr>
          <a:xfrm rot="2654238">
            <a:off x="9432353" y="5825572"/>
            <a:ext cx="779942" cy="94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023064" y="6566510"/>
            <a:ext cx="152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Hercules Choy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0970575" y="6540709"/>
            <a:ext cx="122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Ken Rogers</a:t>
            </a:r>
            <a:endParaRPr lang="en-US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691" y="5884944"/>
            <a:ext cx="1247160" cy="655765"/>
          </a:xfrm>
          <a:prstGeom prst="rect">
            <a:avLst/>
          </a:prstGeom>
        </p:spPr>
      </p:pic>
      <p:sp>
        <p:nvSpPr>
          <p:cNvPr id="68" name="Right Arrow 67"/>
          <p:cNvSpPr/>
          <p:nvPr/>
        </p:nvSpPr>
        <p:spPr>
          <a:xfrm rot="2654238">
            <a:off x="10915817" y="5417033"/>
            <a:ext cx="1242895" cy="1601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32695" y="5555945"/>
            <a:ext cx="886832" cy="665124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9945051" y="5445091"/>
            <a:ext cx="1025524" cy="968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869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523" y="2022253"/>
            <a:ext cx="894176" cy="89417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576" y="1978645"/>
            <a:ext cx="650156" cy="8957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85172" y="116354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351012" y="1210273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28803" y="1148945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58017" y="1310443"/>
            <a:ext cx="771744" cy="387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469728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4713" y="456391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1377" y="38962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5670" y="404069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4198" y="414229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4955" y="499505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85" y="1718104"/>
            <a:ext cx="4108466" cy="27240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164051" y="3958623"/>
            <a:ext cx="30038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RECYLING</a:t>
            </a:r>
            <a:endParaRPr lang="en-US" sz="5400" dirty="0"/>
          </a:p>
        </p:txBody>
      </p:sp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019" y="1843634"/>
            <a:ext cx="2519460" cy="188716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170" y="1755696"/>
            <a:ext cx="1573513" cy="2202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19" y="4563910"/>
            <a:ext cx="3300401" cy="219626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33019" y="3778476"/>
            <a:ext cx="2447619" cy="3047619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>
            <a:off x="4390668" y="4762273"/>
            <a:ext cx="4582316" cy="19393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ight Arrow 54"/>
          <p:cNvSpPr/>
          <p:nvPr/>
        </p:nvSpPr>
        <p:spPr>
          <a:xfrm>
            <a:off x="5164052" y="2048845"/>
            <a:ext cx="3898108" cy="94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/>
          <p:cNvSpPr/>
          <p:nvPr/>
        </p:nvSpPr>
        <p:spPr>
          <a:xfrm rot="10800000">
            <a:off x="5054261" y="2891629"/>
            <a:ext cx="3893428" cy="9069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404" y="1657360"/>
            <a:ext cx="1140372" cy="82633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711319" y="2789623"/>
            <a:ext cx="1164305" cy="166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32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10599912" y="2579137"/>
            <a:ext cx="116730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</a:t>
            </a:r>
            <a:r>
              <a:rPr lang="en-US" sz="1050" dirty="0" smtClean="0"/>
              <a:t>Worth</a:t>
            </a:r>
          </a:p>
          <a:p>
            <a:r>
              <a:rPr lang="en-US" sz="1050" dirty="0" smtClean="0"/>
              <a:t> </a:t>
            </a:r>
            <a:r>
              <a:rPr lang="en-US" sz="1050" dirty="0" smtClean="0"/>
              <a:t>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458175" y="2520172"/>
            <a:ext cx="133081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Federal Court </a:t>
            </a:r>
            <a:endParaRPr lang="en-US" sz="900" dirty="0" smtClean="0"/>
          </a:p>
          <a:p>
            <a:r>
              <a:rPr lang="en-US" sz="900" dirty="0" smtClean="0"/>
              <a:t>Germany </a:t>
            </a:r>
            <a:r>
              <a:rPr lang="en-US" sz="900" dirty="0" smtClean="0"/>
              <a:t>Justice</a:t>
            </a:r>
          </a:p>
          <a:p>
            <a:r>
              <a:rPr lang="en-US" sz="900" b="1" dirty="0" smtClean="0"/>
              <a:t>Professor, Business Law</a:t>
            </a:r>
            <a:endParaRPr lang="en-US" sz="900" b="1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35966" y="2458844"/>
            <a:ext cx="942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165180" y="2620342"/>
            <a:ext cx="771744" cy="387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2262" y="469728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4713" y="456391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1377" y="389622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5670" y="404069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4198" y="414229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4955" y="499505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8" y="3028003"/>
            <a:ext cx="4108466" cy="272409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8624" y="1292519"/>
            <a:ext cx="406316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/>
              <a:t>REBOOT</a:t>
            </a:r>
            <a:endParaRPr lang="en-US" sz="8800" dirty="0"/>
          </a:p>
        </p:txBody>
      </p:sp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182" y="3153533"/>
            <a:ext cx="2519460" cy="188716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333" y="3065595"/>
            <a:ext cx="1573513" cy="2202927"/>
          </a:xfrm>
          <a:prstGeom prst="rect">
            <a:avLst/>
          </a:prstGeom>
        </p:spPr>
      </p:pic>
      <p:sp>
        <p:nvSpPr>
          <p:cNvPr id="61" name="Right Arrow 60"/>
          <p:cNvSpPr/>
          <p:nvPr/>
        </p:nvSpPr>
        <p:spPr>
          <a:xfrm rot="5400000">
            <a:off x="4391204" y="3701854"/>
            <a:ext cx="2347978" cy="94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 rot="16401144">
            <a:off x="4869060" y="3670997"/>
            <a:ext cx="2584033" cy="94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599" y="3145552"/>
            <a:ext cx="2043014" cy="204301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8" y="4500564"/>
            <a:ext cx="725011" cy="1080266"/>
          </a:xfrm>
          <a:prstGeom prst="rect">
            <a:avLst/>
          </a:prstGeom>
        </p:spPr>
      </p:pic>
      <p:sp>
        <p:nvSpPr>
          <p:cNvPr id="65" name="Right Arrow 64"/>
          <p:cNvSpPr/>
          <p:nvPr/>
        </p:nvSpPr>
        <p:spPr>
          <a:xfrm rot="2654238">
            <a:off x="6931533" y="3918114"/>
            <a:ext cx="2982414" cy="94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02976" y="4796000"/>
            <a:ext cx="16898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IPL</a:t>
            </a:r>
          </a:p>
          <a:p>
            <a:r>
              <a:rPr lang="en-US" sz="1000" b="1" dirty="0" smtClean="0"/>
              <a:t>z/OS Mainframe</a:t>
            </a:r>
          </a:p>
          <a:p>
            <a:r>
              <a:rPr lang="en-US" sz="1000" b="1" dirty="0" smtClean="0"/>
              <a:t>Initial Program Load</a:t>
            </a:r>
          </a:p>
          <a:p>
            <a:r>
              <a:rPr lang="en-US" sz="1000" b="1" dirty="0" smtClean="0"/>
              <a:t>Reboot</a:t>
            </a:r>
            <a:endParaRPr lang="en-US" sz="1000" b="1" dirty="0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ATOMICCLOCK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720658" y="2192274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305" y="6095489"/>
            <a:ext cx="427282" cy="636650"/>
          </a:xfrm>
          <a:prstGeom prst="rect">
            <a:avLst/>
          </a:prstGeom>
        </p:spPr>
      </p:pic>
      <p:sp>
        <p:nvSpPr>
          <p:cNvPr id="67" name="Right Arrow 66"/>
          <p:cNvSpPr/>
          <p:nvPr/>
        </p:nvSpPr>
        <p:spPr>
          <a:xfrm rot="2654238">
            <a:off x="9432353" y="5825572"/>
            <a:ext cx="779942" cy="94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023064" y="6566510"/>
            <a:ext cx="152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Hercules Choy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0970575" y="6540709"/>
            <a:ext cx="122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Ken Rogers</a:t>
            </a:r>
            <a:endParaRPr lang="en-US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691" y="5884944"/>
            <a:ext cx="1247160" cy="655765"/>
          </a:xfrm>
          <a:prstGeom prst="rect">
            <a:avLst/>
          </a:prstGeom>
        </p:spPr>
      </p:pic>
      <p:sp>
        <p:nvSpPr>
          <p:cNvPr id="68" name="Right Arrow 67"/>
          <p:cNvSpPr/>
          <p:nvPr/>
        </p:nvSpPr>
        <p:spPr>
          <a:xfrm rot="2654238">
            <a:off x="10915817" y="5417033"/>
            <a:ext cx="1242895" cy="16012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32695" y="5555945"/>
            <a:ext cx="886832" cy="665124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9945051" y="5445091"/>
            <a:ext cx="1025524" cy="968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138" y="5822381"/>
            <a:ext cx="1019084" cy="101908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003249" y="5972543"/>
            <a:ext cx="1044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Everyday</a:t>
            </a:r>
            <a:endParaRPr lang="en-US" b="1" dirty="0"/>
          </a:p>
        </p:txBody>
      </p:sp>
      <p:sp>
        <p:nvSpPr>
          <p:cNvPr id="69" name="Right Arrow 68"/>
          <p:cNvSpPr/>
          <p:nvPr/>
        </p:nvSpPr>
        <p:spPr>
          <a:xfrm rot="5400000">
            <a:off x="4548847" y="4932531"/>
            <a:ext cx="840750" cy="2796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263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68624" y="1292519"/>
            <a:ext cx="406316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/>
              <a:t>REBOOT</a:t>
            </a:r>
            <a:endParaRPr lang="en-US" sz="8800" dirty="0"/>
          </a:p>
        </p:txBody>
      </p:sp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131" y="2935853"/>
            <a:ext cx="3696460" cy="369646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359" y="2936690"/>
            <a:ext cx="3685327" cy="3685327"/>
          </a:xfrm>
          <a:prstGeom prst="rect">
            <a:avLst/>
          </a:prstGeom>
        </p:spPr>
      </p:pic>
      <p:sp>
        <p:nvSpPr>
          <p:cNvPr id="71" name="Right Arrow 70"/>
          <p:cNvSpPr/>
          <p:nvPr/>
        </p:nvSpPr>
        <p:spPr>
          <a:xfrm rot="5400000">
            <a:off x="2027574" y="2411259"/>
            <a:ext cx="3815323" cy="4864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 rot="16200000">
            <a:off x="6566360" y="2384156"/>
            <a:ext cx="3815323" cy="4864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5988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91" y="54657"/>
            <a:ext cx="704593" cy="70459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099" y="37558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975" y="0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6" y="792144"/>
            <a:ext cx="483300" cy="6035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450" y="784983"/>
            <a:ext cx="482819" cy="6035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21" y="794314"/>
            <a:ext cx="847002" cy="563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778" y="783196"/>
            <a:ext cx="513451" cy="574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98" y="53275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796" y="770503"/>
            <a:ext cx="494402" cy="61800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11" y="764207"/>
            <a:ext cx="483449" cy="624299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86883" y="1406978"/>
            <a:ext cx="4779963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/>
              <a:t>REBOOT</a:t>
            </a:r>
          </a:p>
          <a:p>
            <a:r>
              <a:rPr lang="en-US" sz="8800" b="1" dirty="0" smtClean="0"/>
              <a:t>RECYLING</a:t>
            </a:r>
          </a:p>
          <a:p>
            <a:r>
              <a:rPr lang="en-US" sz="8800" b="1" dirty="0" smtClean="0"/>
              <a:t>PMS</a:t>
            </a:r>
            <a:endParaRPr lang="en-US" sz="8800" dirty="0"/>
          </a:p>
        </p:txBody>
      </p:sp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003511" y="240507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1990-2023 JFK.BULLET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996388" y="3790549"/>
            <a:ext cx="1754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1996 FINGERING</a:t>
            </a:r>
          </a:p>
          <a:p>
            <a:r>
              <a:rPr lang="en-US" dirty="0"/>
              <a:t>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895196" y="490983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865" y="3766459"/>
            <a:ext cx="1158467" cy="76811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609" y="3766459"/>
            <a:ext cx="1221215" cy="76811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20" y="4706304"/>
            <a:ext cx="1168610" cy="1168610"/>
          </a:xfrm>
          <a:prstGeom prst="rect">
            <a:avLst/>
          </a:prstGeom>
        </p:spPr>
      </p:pic>
      <p:sp>
        <p:nvSpPr>
          <p:cNvPr id="57" name="Right Arrow 56"/>
          <p:cNvSpPr/>
          <p:nvPr/>
        </p:nvSpPr>
        <p:spPr>
          <a:xfrm rot="16200000">
            <a:off x="8122980" y="4232098"/>
            <a:ext cx="1166472" cy="199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6200000">
            <a:off x="8132189" y="3071496"/>
            <a:ext cx="1166472" cy="19958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78" y="792144"/>
            <a:ext cx="536346" cy="71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358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90109" y="1347065"/>
            <a:ext cx="4779963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/>
              <a:t>REBOOT</a:t>
            </a:r>
          </a:p>
          <a:p>
            <a:r>
              <a:rPr lang="en-US" sz="8800" b="1" dirty="0" smtClean="0"/>
              <a:t>RECYLING</a:t>
            </a:r>
          </a:p>
          <a:p>
            <a:r>
              <a:rPr lang="en-US" sz="8800" b="1" dirty="0" smtClean="0"/>
              <a:t>PMS</a:t>
            </a:r>
            <a:endParaRPr lang="en-US" sz="8800" dirty="0"/>
          </a:p>
        </p:txBody>
      </p:sp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486" y="2669262"/>
            <a:ext cx="2482236" cy="331391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5854" y="3940752"/>
            <a:ext cx="1995151" cy="284192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181" y="4913017"/>
            <a:ext cx="1680175" cy="1680175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8559501" y="4926695"/>
            <a:ext cx="1825501" cy="18021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443" y="4913017"/>
            <a:ext cx="1687013" cy="1687013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10321482" y="4913017"/>
            <a:ext cx="1825501" cy="180212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40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515850" y="333100"/>
            <a:ext cx="1560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CLOCK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298469" y="1939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61" y="4041175"/>
            <a:ext cx="1531234" cy="21590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131" y="1955797"/>
            <a:ext cx="2840869" cy="42690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41524" y="1912281"/>
            <a:ext cx="7677666" cy="23377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651319" y="4122644"/>
            <a:ext cx="2082188" cy="25501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202931" y="1872200"/>
            <a:ext cx="3116833" cy="44624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01851" y="4186409"/>
            <a:ext cx="946877" cy="18685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25648" y="4570566"/>
            <a:ext cx="3961601" cy="1654295"/>
          </a:xfrm>
          <a:prstGeom prst="rect">
            <a:avLst/>
          </a:prstGeom>
        </p:spPr>
      </p:pic>
      <p:sp>
        <p:nvSpPr>
          <p:cNvPr id="20" name="Right Arrow 19"/>
          <p:cNvSpPr/>
          <p:nvPr/>
        </p:nvSpPr>
        <p:spPr>
          <a:xfrm>
            <a:off x="4568660" y="4534786"/>
            <a:ext cx="1554351" cy="526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 rot="10800000">
            <a:off x="4489451" y="5319600"/>
            <a:ext cx="1554351" cy="526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873180" y="4123196"/>
            <a:ext cx="4295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https://www.cdcr.ca.gov/facility-locator/sq/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90052" y="6226398"/>
            <a:ext cx="1617911" cy="44477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664" y="6124095"/>
            <a:ext cx="422885" cy="53706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416119" y="6127702"/>
            <a:ext cx="468408" cy="5370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642" y="6124095"/>
            <a:ext cx="533293" cy="533293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3691512" y="6082051"/>
            <a:ext cx="468408" cy="5370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569209" y="6664766"/>
            <a:ext cx="441897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https://www.roadandtrack.com/car-culture/a8642/arnold-schwarzenegger-custom-unimog-for-sale/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61901" y="4642337"/>
            <a:ext cx="1288311" cy="86694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852" y="4642337"/>
            <a:ext cx="1327715" cy="91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549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18116" y="3445880"/>
            <a:ext cx="438505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smtClean="0"/>
              <a:t>REBOOT</a:t>
            </a:r>
          </a:p>
          <a:p>
            <a:endParaRPr lang="en-US" sz="8800" b="1" dirty="0" smtClean="0"/>
          </a:p>
          <a:p>
            <a:endParaRPr lang="en-US" sz="8800" dirty="0"/>
          </a:p>
        </p:txBody>
      </p:sp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1091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99167" y="2502761"/>
            <a:ext cx="582497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/>
              <a:t>RECYLING</a:t>
            </a:r>
            <a:endParaRPr lang="en-US" sz="8800" b="1" dirty="0" smtClean="0"/>
          </a:p>
          <a:p>
            <a:r>
              <a:rPr lang="en-US" sz="8800" dirty="0" smtClean="0"/>
              <a:t>Patricia PMS</a:t>
            </a:r>
            <a:endParaRPr lang="en-US" sz="8800" dirty="0"/>
          </a:p>
        </p:txBody>
      </p:sp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47" y="6062592"/>
            <a:ext cx="427282" cy="636650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>
          <a:xfrm rot="2654238">
            <a:off x="987395" y="5792675"/>
            <a:ext cx="779942" cy="94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578106" y="6533613"/>
            <a:ext cx="152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Hercules Choy</a:t>
            </a:r>
            <a:endParaRPr lang="en-US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2525617" y="6507812"/>
            <a:ext cx="122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Ken Rogers</a:t>
            </a:r>
            <a:endParaRPr lang="en-US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733" y="5852047"/>
            <a:ext cx="1247160" cy="65576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87737" y="5523048"/>
            <a:ext cx="886832" cy="66512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1500093" y="5412194"/>
            <a:ext cx="1025524" cy="968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ight Arrow 59"/>
          <p:cNvSpPr/>
          <p:nvPr/>
        </p:nvSpPr>
        <p:spPr>
          <a:xfrm rot="2654238">
            <a:off x="2350354" y="5888009"/>
            <a:ext cx="1496087" cy="949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25617" y="4803228"/>
            <a:ext cx="1526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Gottipatti</a:t>
            </a:r>
            <a:endParaRPr lang="en-US" dirty="0" smtClean="0"/>
          </a:p>
          <a:p>
            <a:r>
              <a:rPr lang="en-US" dirty="0" smtClean="0"/>
              <a:t>Bounce server</a:t>
            </a:r>
          </a:p>
          <a:p>
            <a:r>
              <a:rPr lang="en-US" dirty="0" smtClean="0"/>
              <a:t>Recycle server</a:t>
            </a:r>
            <a:endParaRPr lang="en-US" dirty="0"/>
          </a:p>
        </p:txBody>
      </p:sp>
      <p:cxnSp>
        <p:nvCxnSpPr>
          <p:cNvPr id="35" name="Straight Connector 34"/>
          <p:cNvCxnSpPr>
            <a:stCxn id="3" idx="1"/>
          </p:cNvCxnSpPr>
          <p:nvPr/>
        </p:nvCxnSpPr>
        <p:spPr>
          <a:xfrm flipV="1">
            <a:off x="2525617" y="4992414"/>
            <a:ext cx="1341805" cy="272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386733" y="5264893"/>
            <a:ext cx="1914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627586" y="5500761"/>
            <a:ext cx="1424283" cy="2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2330001" y="4588855"/>
            <a:ext cx="1971656" cy="147373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3426372" y="4150516"/>
            <a:ext cx="4498428" cy="736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162741" y="5523372"/>
            <a:ext cx="2784597" cy="1134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84897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29014" y="2542047"/>
            <a:ext cx="58249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800" b="1" dirty="0" smtClean="0"/>
              <a:t>RECYLING</a:t>
            </a:r>
          </a:p>
        </p:txBody>
      </p:sp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62" name="Rectangle 61"/>
          <p:cNvSpPr/>
          <p:nvPr/>
        </p:nvSpPr>
        <p:spPr>
          <a:xfrm>
            <a:off x="10900571" y="40949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818" y="4458769"/>
            <a:ext cx="1687013" cy="168701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369451" y="487552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Assuemd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338" y="4418089"/>
            <a:ext cx="1198551" cy="177385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252832" y="5046171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RED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176623" y="6288469"/>
            <a:ext cx="7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BLACK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526" y="6311595"/>
            <a:ext cx="463465" cy="46346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238" y="6311595"/>
            <a:ext cx="440338" cy="44033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5081338" y="6311595"/>
            <a:ext cx="857007" cy="463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061903" y="4314204"/>
            <a:ext cx="1304045" cy="1974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502639" y="4236525"/>
            <a:ext cx="1304045" cy="1974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452013" y="3968953"/>
            <a:ext cx="2322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Patricia </a:t>
            </a:r>
            <a:r>
              <a:rPr lang="en-US" strike="sngStrike" dirty="0" smtClean="0"/>
              <a:t>PMS, </a:t>
            </a:r>
            <a:r>
              <a:rPr lang="en-US" strike="sngStrike" dirty="0" err="1" smtClean="0"/>
              <a:t>Micheala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8520079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-2533825" y="156896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715" y="1021766"/>
            <a:ext cx="453514" cy="465764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475223" y="3097317"/>
            <a:ext cx="5389192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 smtClean="0"/>
              <a:t>RECYLING</a:t>
            </a:r>
          </a:p>
        </p:txBody>
      </p:sp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62" name="Rectangle 61"/>
          <p:cNvSpPr/>
          <p:nvPr/>
        </p:nvSpPr>
        <p:spPr>
          <a:xfrm>
            <a:off x="10900571" y="40949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706" y="619440"/>
            <a:ext cx="767694" cy="383847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703100" y="2683157"/>
            <a:ext cx="3506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MAINSTREET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3390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55" name="Rectangle 54"/>
          <p:cNvSpPr/>
          <p:nvPr/>
        </p:nvSpPr>
        <p:spPr>
          <a:xfrm>
            <a:off x="3475223" y="3634947"/>
            <a:ext cx="5389192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 smtClean="0"/>
              <a:t>REBOOT</a:t>
            </a:r>
          </a:p>
        </p:txBody>
      </p:sp>
      <p:sp>
        <p:nvSpPr>
          <p:cNvPr id="3" name="Rectangle 2"/>
          <p:cNvSpPr/>
          <p:nvPr/>
        </p:nvSpPr>
        <p:spPr>
          <a:xfrm>
            <a:off x="855500" y="3684917"/>
            <a:ext cx="1229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CAR</a:t>
            </a:r>
            <a:endParaRPr lang="en-US" sz="4800" dirty="0"/>
          </a:p>
        </p:txBody>
      </p:sp>
      <p:sp>
        <p:nvSpPr>
          <p:cNvPr id="34" name="Rectangle 33"/>
          <p:cNvSpPr/>
          <p:nvPr/>
        </p:nvSpPr>
        <p:spPr>
          <a:xfrm>
            <a:off x="791494" y="3358967"/>
            <a:ext cx="1347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Haupstrasse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855500" y="2835557"/>
            <a:ext cx="3506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MAINSTREET</a:t>
            </a:r>
            <a:endParaRPr lang="en-US" sz="4800" dirty="0"/>
          </a:p>
        </p:txBody>
      </p:sp>
      <p:sp>
        <p:nvSpPr>
          <p:cNvPr id="36" name="Rectangle 35"/>
          <p:cNvSpPr/>
          <p:nvPr/>
        </p:nvSpPr>
        <p:spPr>
          <a:xfrm>
            <a:off x="952403" y="4378946"/>
            <a:ext cx="183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Carl-Benz-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5500" y="4751062"/>
            <a:ext cx="12426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GAS</a:t>
            </a:r>
            <a:endParaRPr lang="en-US" sz="4800" dirty="0"/>
          </a:p>
        </p:txBody>
      </p:sp>
      <p:sp>
        <p:nvSpPr>
          <p:cNvPr id="37" name="Rectangle 36"/>
          <p:cNvSpPr/>
          <p:nvPr/>
        </p:nvSpPr>
        <p:spPr>
          <a:xfrm>
            <a:off x="875417" y="5516220"/>
            <a:ext cx="2213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Rudolf-Diesel-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74002" y="5885552"/>
            <a:ext cx="20179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Physics</a:t>
            </a:r>
            <a:endParaRPr lang="en-US" sz="4800" dirty="0"/>
          </a:p>
        </p:txBody>
      </p:sp>
      <p:sp>
        <p:nvSpPr>
          <p:cNvPr id="38" name="Rectangle 37"/>
          <p:cNvSpPr/>
          <p:nvPr/>
        </p:nvSpPr>
        <p:spPr>
          <a:xfrm>
            <a:off x="794321" y="6536199"/>
            <a:ext cx="194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Otto-Hahn-</a:t>
            </a:r>
            <a:r>
              <a:rPr lang="en-US" b="1" dirty="0" err="1" smtClean="0"/>
              <a:t>Strasse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6516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855500" y="3684917"/>
            <a:ext cx="1229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CAR</a:t>
            </a:r>
            <a:endParaRPr lang="en-US" sz="4800" dirty="0"/>
          </a:p>
        </p:txBody>
      </p:sp>
      <p:sp>
        <p:nvSpPr>
          <p:cNvPr id="34" name="Rectangle 33"/>
          <p:cNvSpPr/>
          <p:nvPr/>
        </p:nvSpPr>
        <p:spPr>
          <a:xfrm>
            <a:off x="791494" y="3358967"/>
            <a:ext cx="1347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Haupstrasse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855500" y="2835557"/>
            <a:ext cx="3506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MAINSTREET</a:t>
            </a:r>
            <a:endParaRPr lang="en-US" sz="4800" dirty="0"/>
          </a:p>
        </p:txBody>
      </p:sp>
      <p:sp>
        <p:nvSpPr>
          <p:cNvPr id="36" name="Rectangle 35"/>
          <p:cNvSpPr/>
          <p:nvPr/>
        </p:nvSpPr>
        <p:spPr>
          <a:xfrm>
            <a:off x="952403" y="4378946"/>
            <a:ext cx="183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Carl-Benz-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5500" y="4751062"/>
            <a:ext cx="12426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GAS</a:t>
            </a:r>
            <a:endParaRPr lang="en-US" sz="4800" dirty="0"/>
          </a:p>
        </p:txBody>
      </p:sp>
      <p:sp>
        <p:nvSpPr>
          <p:cNvPr id="37" name="Rectangle 36"/>
          <p:cNvSpPr/>
          <p:nvPr/>
        </p:nvSpPr>
        <p:spPr>
          <a:xfrm>
            <a:off x="875417" y="5516220"/>
            <a:ext cx="2213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Rudolf-Diesel-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74002" y="5885552"/>
            <a:ext cx="20179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Physics</a:t>
            </a:r>
            <a:endParaRPr lang="en-US" sz="4800" dirty="0"/>
          </a:p>
        </p:txBody>
      </p:sp>
      <p:sp>
        <p:nvSpPr>
          <p:cNvPr id="38" name="Rectangle 37"/>
          <p:cNvSpPr/>
          <p:nvPr/>
        </p:nvSpPr>
        <p:spPr>
          <a:xfrm>
            <a:off x="794321" y="6536199"/>
            <a:ext cx="194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Otto-Hahn-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722151" y="3550909"/>
            <a:ext cx="5389192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 smtClean="0"/>
              <a:t>RECYLING</a:t>
            </a:r>
          </a:p>
        </p:txBody>
      </p:sp>
    </p:spTree>
    <p:extLst>
      <p:ext uri="{BB962C8B-B14F-4D97-AF65-F5344CB8AC3E}">
        <p14:creationId xmlns:p14="http://schemas.microsoft.com/office/powerpoint/2010/main" val="4026290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855500" y="3684917"/>
            <a:ext cx="1229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CAR</a:t>
            </a:r>
            <a:endParaRPr lang="en-US" sz="4800" dirty="0"/>
          </a:p>
        </p:txBody>
      </p:sp>
      <p:sp>
        <p:nvSpPr>
          <p:cNvPr id="34" name="Rectangle 33"/>
          <p:cNvSpPr/>
          <p:nvPr/>
        </p:nvSpPr>
        <p:spPr>
          <a:xfrm>
            <a:off x="791494" y="3358967"/>
            <a:ext cx="1347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Haupstrasse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855500" y="2835557"/>
            <a:ext cx="3506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MAINSTREET</a:t>
            </a:r>
            <a:endParaRPr lang="en-US" sz="4800" dirty="0"/>
          </a:p>
        </p:txBody>
      </p:sp>
      <p:sp>
        <p:nvSpPr>
          <p:cNvPr id="36" name="Rectangle 35"/>
          <p:cNvSpPr/>
          <p:nvPr/>
        </p:nvSpPr>
        <p:spPr>
          <a:xfrm>
            <a:off x="952403" y="4378946"/>
            <a:ext cx="183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Carl-Benz-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5500" y="4751062"/>
            <a:ext cx="12426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GAS</a:t>
            </a:r>
            <a:endParaRPr lang="en-US" sz="4800" dirty="0"/>
          </a:p>
        </p:txBody>
      </p:sp>
      <p:sp>
        <p:nvSpPr>
          <p:cNvPr id="37" name="Rectangle 36"/>
          <p:cNvSpPr/>
          <p:nvPr/>
        </p:nvSpPr>
        <p:spPr>
          <a:xfrm>
            <a:off x="875417" y="5516220"/>
            <a:ext cx="2213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Rudolf-Diesel-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74002" y="5885552"/>
            <a:ext cx="20179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Physics</a:t>
            </a:r>
            <a:endParaRPr lang="en-US" sz="4800" dirty="0"/>
          </a:p>
        </p:txBody>
      </p:sp>
      <p:sp>
        <p:nvSpPr>
          <p:cNvPr id="38" name="Rectangle 37"/>
          <p:cNvSpPr/>
          <p:nvPr/>
        </p:nvSpPr>
        <p:spPr>
          <a:xfrm>
            <a:off x="794321" y="6536199"/>
            <a:ext cx="194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Otto-Hahn-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5669197" y="3354712"/>
            <a:ext cx="2088263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 smtClean="0"/>
              <a:t>IPL</a:t>
            </a:r>
          </a:p>
        </p:txBody>
      </p:sp>
    </p:spTree>
    <p:extLst>
      <p:ext uri="{BB962C8B-B14F-4D97-AF65-F5344CB8AC3E}">
        <p14:creationId xmlns:p14="http://schemas.microsoft.com/office/powerpoint/2010/main" val="11037818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855500" y="3684917"/>
            <a:ext cx="1229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CAR</a:t>
            </a:r>
            <a:endParaRPr lang="en-US" sz="4800" dirty="0"/>
          </a:p>
        </p:txBody>
      </p:sp>
      <p:sp>
        <p:nvSpPr>
          <p:cNvPr id="34" name="Rectangle 33"/>
          <p:cNvSpPr/>
          <p:nvPr/>
        </p:nvSpPr>
        <p:spPr>
          <a:xfrm>
            <a:off x="791494" y="3358967"/>
            <a:ext cx="1347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Haupstrasse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855500" y="2835557"/>
            <a:ext cx="3506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MAINSTREET</a:t>
            </a:r>
            <a:endParaRPr lang="en-US" sz="4800" dirty="0"/>
          </a:p>
        </p:txBody>
      </p:sp>
      <p:sp>
        <p:nvSpPr>
          <p:cNvPr id="36" name="Rectangle 35"/>
          <p:cNvSpPr/>
          <p:nvPr/>
        </p:nvSpPr>
        <p:spPr>
          <a:xfrm>
            <a:off x="952403" y="4378946"/>
            <a:ext cx="183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Carl-Benz-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5500" y="4751062"/>
            <a:ext cx="12426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GAS</a:t>
            </a:r>
            <a:endParaRPr lang="en-US" sz="4800" dirty="0"/>
          </a:p>
        </p:txBody>
      </p:sp>
      <p:sp>
        <p:nvSpPr>
          <p:cNvPr id="37" name="Rectangle 36"/>
          <p:cNvSpPr/>
          <p:nvPr/>
        </p:nvSpPr>
        <p:spPr>
          <a:xfrm>
            <a:off x="875417" y="5516220"/>
            <a:ext cx="2213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Rudolf-Diesel-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74002" y="5885552"/>
            <a:ext cx="20179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Physics</a:t>
            </a:r>
            <a:endParaRPr lang="en-US" sz="4800" dirty="0"/>
          </a:p>
        </p:txBody>
      </p:sp>
      <p:sp>
        <p:nvSpPr>
          <p:cNvPr id="38" name="Rectangle 37"/>
          <p:cNvSpPr/>
          <p:nvPr/>
        </p:nvSpPr>
        <p:spPr>
          <a:xfrm>
            <a:off x="794321" y="6536199"/>
            <a:ext cx="194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Otto-Hahn-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417779" y="3283393"/>
            <a:ext cx="505285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 smtClean="0"/>
              <a:t>BOUNCE</a:t>
            </a:r>
          </a:p>
        </p:txBody>
      </p:sp>
    </p:spTree>
    <p:extLst>
      <p:ext uri="{BB962C8B-B14F-4D97-AF65-F5344CB8AC3E}">
        <p14:creationId xmlns:p14="http://schemas.microsoft.com/office/powerpoint/2010/main" val="3733082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855500" y="3684917"/>
            <a:ext cx="1229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CAR</a:t>
            </a:r>
            <a:endParaRPr lang="en-US" sz="4800" dirty="0"/>
          </a:p>
        </p:txBody>
      </p:sp>
      <p:sp>
        <p:nvSpPr>
          <p:cNvPr id="34" name="Rectangle 33"/>
          <p:cNvSpPr/>
          <p:nvPr/>
        </p:nvSpPr>
        <p:spPr>
          <a:xfrm>
            <a:off x="791494" y="3358967"/>
            <a:ext cx="1347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Haupstrasse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855500" y="2835557"/>
            <a:ext cx="3506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MAINSTREET</a:t>
            </a:r>
            <a:endParaRPr lang="en-US" sz="4800" dirty="0"/>
          </a:p>
        </p:txBody>
      </p:sp>
      <p:sp>
        <p:nvSpPr>
          <p:cNvPr id="36" name="Rectangle 35"/>
          <p:cNvSpPr/>
          <p:nvPr/>
        </p:nvSpPr>
        <p:spPr>
          <a:xfrm>
            <a:off x="952403" y="4378946"/>
            <a:ext cx="183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Carl-Benz-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5500" y="4751062"/>
            <a:ext cx="12426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GAS</a:t>
            </a:r>
            <a:endParaRPr lang="en-US" sz="4800" dirty="0"/>
          </a:p>
        </p:txBody>
      </p:sp>
      <p:sp>
        <p:nvSpPr>
          <p:cNvPr id="37" name="Rectangle 36"/>
          <p:cNvSpPr/>
          <p:nvPr/>
        </p:nvSpPr>
        <p:spPr>
          <a:xfrm>
            <a:off x="875417" y="5516220"/>
            <a:ext cx="2213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Rudolf-Diesel-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74002" y="5885552"/>
            <a:ext cx="20179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Physics</a:t>
            </a:r>
            <a:endParaRPr lang="en-US" sz="4800" dirty="0"/>
          </a:p>
        </p:txBody>
      </p:sp>
      <p:sp>
        <p:nvSpPr>
          <p:cNvPr id="38" name="Rectangle 37"/>
          <p:cNvSpPr/>
          <p:nvPr/>
        </p:nvSpPr>
        <p:spPr>
          <a:xfrm>
            <a:off x="794321" y="6536199"/>
            <a:ext cx="194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Otto-Hahn-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426699" y="3622240"/>
            <a:ext cx="7175777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 smtClean="0"/>
              <a:t>GAME OVER</a:t>
            </a:r>
          </a:p>
        </p:txBody>
      </p:sp>
    </p:spTree>
    <p:extLst>
      <p:ext uri="{BB962C8B-B14F-4D97-AF65-F5344CB8AC3E}">
        <p14:creationId xmlns:p14="http://schemas.microsoft.com/office/powerpoint/2010/main" val="1589286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855500" y="3684917"/>
            <a:ext cx="1229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CAR</a:t>
            </a:r>
            <a:endParaRPr lang="en-US" sz="4800" dirty="0"/>
          </a:p>
        </p:txBody>
      </p:sp>
      <p:sp>
        <p:nvSpPr>
          <p:cNvPr id="34" name="Rectangle 33"/>
          <p:cNvSpPr/>
          <p:nvPr/>
        </p:nvSpPr>
        <p:spPr>
          <a:xfrm>
            <a:off x="791494" y="3358967"/>
            <a:ext cx="1347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Haupstrasse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855500" y="2835557"/>
            <a:ext cx="3506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MAINSTREET</a:t>
            </a:r>
            <a:endParaRPr lang="en-US" sz="4800" dirty="0"/>
          </a:p>
        </p:txBody>
      </p:sp>
      <p:sp>
        <p:nvSpPr>
          <p:cNvPr id="36" name="Rectangle 35"/>
          <p:cNvSpPr/>
          <p:nvPr/>
        </p:nvSpPr>
        <p:spPr>
          <a:xfrm>
            <a:off x="952403" y="4378946"/>
            <a:ext cx="183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Carl-Benz-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5500" y="4751062"/>
            <a:ext cx="12426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GAS</a:t>
            </a:r>
            <a:endParaRPr lang="en-US" sz="4800" dirty="0"/>
          </a:p>
        </p:txBody>
      </p:sp>
      <p:sp>
        <p:nvSpPr>
          <p:cNvPr id="37" name="Rectangle 36"/>
          <p:cNvSpPr/>
          <p:nvPr/>
        </p:nvSpPr>
        <p:spPr>
          <a:xfrm>
            <a:off x="875417" y="5516220"/>
            <a:ext cx="2213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Rudolf-Diesel-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74002" y="5885552"/>
            <a:ext cx="20179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Physics</a:t>
            </a:r>
            <a:endParaRPr lang="en-US" sz="4800" dirty="0"/>
          </a:p>
        </p:txBody>
      </p:sp>
      <p:sp>
        <p:nvSpPr>
          <p:cNvPr id="38" name="Rectangle 37"/>
          <p:cNvSpPr/>
          <p:nvPr/>
        </p:nvSpPr>
        <p:spPr>
          <a:xfrm>
            <a:off x="794321" y="6536199"/>
            <a:ext cx="194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Otto-Hahn-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426699" y="3622240"/>
            <a:ext cx="7175777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 smtClean="0"/>
              <a:t>START OVER</a:t>
            </a:r>
          </a:p>
        </p:txBody>
      </p:sp>
    </p:spTree>
    <p:extLst>
      <p:ext uri="{BB962C8B-B14F-4D97-AF65-F5344CB8AC3E}">
        <p14:creationId xmlns:p14="http://schemas.microsoft.com/office/powerpoint/2010/main" val="986605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088178" y="1920606"/>
            <a:ext cx="1560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CLOCK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2" y="2135324"/>
            <a:ext cx="1890338" cy="1890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783" y="1920172"/>
            <a:ext cx="4552381" cy="447619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974659" y="2770752"/>
            <a:ext cx="257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JOHNSON FAMILY ROOM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9633507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55" name="Rectangle 54"/>
          <p:cNvSpPr/>
          <p:nvPr/>
        </p:nvSpPr>
        <p:spPr>
          <a:xfrm>
            <a:off x="3475223" y="3634947"/>
            <a:ext cx="5389192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 smtClean="0"/>
              <a:t>REBOOT</a:t>
            </a:r>
          </a:p>
        </p:txBody>
      </p:sp>
      <p:sp>
        <p:nvSpPr>
          <p:cNvPr id="3" name="Rectangle 2"/>
          <p:cNvSpPr/>
          <p:nvPr/>
        </p:nvSpPr>
        <p:spPr>
          <a:xfrm>
            <a:off x="855500" y="3684917"/>
            <a:ext cx="1229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CAR</a:t>
            </a:r>
            <a:endParaRPr lang="en-US" sz="4800" dirty="0"/>
          </a:p>
        </p:txBody>
      </p:sp>
      <p:sp>
        <p:nvSpPr>
          <p:cNvPr id="34" name="Rectangle 33"/>
          <p:cNvSpPr/>
          <p:nvPr/>
        </p:nvSpPr>
        <p:spPr>
          <a:xfrm>
            <a:off x="928013" y="3341415"/>
            <a:ext cx="1428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Hauptstrasse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850124" y="2680445"/>
            <a:ext cx="3506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MAINSTREET</a:t>
            </a:r>
            <a:endParaRPr lang="en-US" sz="4800" dirty="0"/>
          </a:p>
        </p:txBody>
      </p:sp>
      <p:sp>
        <p:nvSpPr>
          <p:cNvPr id="36" name="Rectangle 35"/>
          <p:cNvSpPr/>
          <p:nvPr/>
        </p:nvSpPr>
        <p:spPr>
          <a:xfrm>
            <a:off x="952403" y="4378946"/>
            <a:ext cx="183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Carl-Benz-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5500" y="4751062"/>
            <a:ext cx="12426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GAS</a:t>
            </a:r>
            <a:endParaRPr lang="en-US" sz="4800" dirty="0"/>
          </a:p>
        </p:txBody>
      </p:sp>
      <p:sp>
        <p:nvSpPr>
          <p:cNvPr id="37" name="Rectangle 36"/>
          <p:cNvSpPr/>
          <p:nvPr/>
        </p:nvSpPr>
        <p:spPr>
          <a:xfrm>
            <a:off x="875417" y="5516220"/>
            <a:ext cx="2213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Rudolf-Diesel-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74002" y="5885552"/>
            <a:ext cx="20179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Physics</a:t>
            </a:r>
            <a:endParaRPr lang="en-US" sz="4800" dirty="0"/>
          </a:p>
        </p:txBody>
      </p:sp>
      <p:sp>
        <p:nvSpPr>
          <p:cNvPr id="38" name="Rectangle 37"/>
          <p:cNvSpPr/>
          <p:nvPr/>
        </p:nvSpPr>
        <p:spPr>
          <a:xfrm>
            <a:off x="794321" y="6536199"/>
            <a:ext cx="194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Otto-Hahn-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772128" y="5859091"/>
            <a:ext cx="308270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LABORCODE</a:t>
            </a:r>
          </a:p>
          <a:p>
            <a:r>
              <a:rPr lang="en-US" b="1" dirty="0" err="1" smtClean="0"/>
              <a:t>Decoto</a:t>
            </a:r>
            <a:r>
              <a:rPr lang="en-US" b="1" dirty="0" smtClean="0"/>
              <a:t> Road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892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1" y="1728209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855500" y="3684917"/>
            <a:ext cx="1229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CAR</a:t>
            </a:r>
            <a:endParaRPr lang="en-US" sz="4800" dirty="0"/>
          </a:p>
        </p:txBody>
      </p:sp>
      <p:sp>
        <p:nvSpPr>
          <p:cNvPr id="34" name="Rectangle 33"/>
          <p:cNvSpPr/>
          <p:nvPr/>
        </p:nvSpPr>
        <p:spPr>
          <a:xfrm>
            <a:off x="791494" y="3358967"/>
            <a:ext cx="1347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Haupstrasse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855500" y="2835557"/>
            <a:ext cx="3506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MAINSTREET</a:t>
            </a:r>
            <a:endParaRPr lang="en-US" sz="4800" dirty="0"/>
          </a:p>
        </p:txBody>
      </p:sp>
      <p:sp>
        <p:nvSpPr>
          <p:cNvPr id="36" name="Rectangle 35"/>
          <p:cNvSpPr/>
          <p:nvPr/>
        </p:nvSpPr>
        <p:spPr>
          <a:xfrm>
            <a:off x="952403" y="4378946"/>
            <a:ext cx="183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Carl-Benz-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5500" y="4751062"/>
            <a:ext cx="12426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GAS</a:t>
            </a:r>
            <a:endParaRPr lang="en-US" sz="4800" dirty="0"/>
          </a:p>
        </p:txBody>
      </p:sp>
      <p:sp>
        <p:nvSpPr>
          <p:cNvPr id="37" name="Rectangle 36"/>
          <p:cNvSpPr/>
          <p:nvPr/>
        </p:nvSpPr>
        <p:spPr>
          <a:xfrm>
            <a:off x="875417" y="5516220"/>
            <a:ext cx="2213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Rudolf-Diesel-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74002" y="5885552"/>
            <a:ext cx="20179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Physics</a:t>
            </a:r>
            <a:endParaRPr lang="en-US" sz="4800" dirty="0"/>
          </a:p>
        </p:txBody>
      </p:sp>
      <p:sp>
        <p:nvSpPr>
          <p:cNvPr id="38" name="Rectangle 37"/>
          <p:cNvSpPr/>
          <p:nvPr/>
        </p:nvSpPr>
        <p:spPr>
          <a:xfrm>
            <a:off x="794321" y="6536199"/>
            <a:ext cx="194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Otto-Hahn-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722151" y="3550909"/>
            <a:ext cx="5389192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 smtClean="0"/>
              <a:t>RECYLING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230777" y="5944277"/>
            <a:ext cx="308270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LABORCODE</a:t>
            </a:r>
          </a:p>
          <a:p>
            <a:r>
              <a:rPr lang="en-US" b="1" dirty="0" err="1" smtClean="0"/>
              <a:t>Decoto</a:t>
            </a:r>
            <a:r>
              <a:rPr lang="en-US" b="1" dirty="0" smtClean="0"/>
              <a:t> Road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65428" y="5862874"/>
            <a:ext cx="19896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WATER</a:t>
            </a:r>
          </a:p>
          <a:p>
            <a:r>
              <a:rPr lang="en-US" b="1" dirty="0" smtClean="0"/>
              <a:t>(</a:t>
            </a:r>
            <a:r>
              <a:rPr lang="en-US" b="1" dirty="0" err="1" smtClean="0"/>
              <a:t>n.branciforte</a:t>
            </a:r>
            <a:r>
              <a:rPr lang="en-US" b="1" dirty="0" smtClean="0"/>
              <a:t>)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785848" y="1500863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16956" y="1458066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HOMICIDE: IS A BELL</a:t>
            </a:r>
            <a:endParaRPr lang="en-US" b="1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87" y="1532459"/>
            <a:ext cx="433372" cy="22787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3064182" y="1500863"/>
            <a:ext cx="645629" cy="2671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2514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2" y="1633087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55" name="Rectangle 54"/>
          <p:cNvSpPr/>
          <p:nvPr/>
        </p:nvSpPr>
        <p:spPr>
          <a:xfrm>
            <a:off x="3475223" y="3634947"/>
            <a:ext cx="5389192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 smtClean="0"/>
              <a:t>REBOOT</a:t>
            </a:r>
          </a:p>
        </p:txBody>
      </p:sp>
      <p:sp>
        <p:nvSpPr>
          <p:cNvPr id="3" name="Rectangle 2"/>
          <p:cNvSpPr/>
          <p:nvPr/>
        </p:nvSpPr>
        <p:spPr>
          <a:xfrm>
            <a:off x="855500" y="3684917"/>
            <a:ext cx="1229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CAR</a:t>
            </a:r>
            <a:endParaRPr lang="en-US" sz="4800" dirty="0"/>
          </a:p>
        </p:txBody>
      </p:sp>
      <p:sp>
        <p:nvSpPr>
          <p:cNvPr id="34" name="Rectangle 33"/>
          <p:cNvSpPr/>
          <p:nvPr/>
        </p:nvSpPr>
        <p:spPr>
          <a:xfrm>
            <a:off x="928013" y="3341415"/>
            <a:ext cx="1428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Hauptstrasse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850124" y="2680445"/>
            <a:ext cx="3506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MAINSTREET</a:t>
            </a:r>
            <a:endParaRPr lang="en-US" sz="4800" dirty="0"/>
          </a:p>
        </p:txBody>
      </p:sp>
      <p:sp>
        <p:nvSpPr>
          <p:cNvPr id="36" name="Rectangle 35"/>
          <p:cNvSpPr/>
          <p:nvPr/>
        </p:nvSpPr>
        <p:spPr>
          <a:xfrm>
            <a:off x="952403" y="4378946"/>
            <a:ext cx="183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Carl-Benz-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5500" y="4751062"/>
            <a:ext cx="12426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GAS</a:t>
            </a:r>
            <a:endParaRPr lang="en-US" sz="4800" dirty="0"/>
          </a:p>
        </p:txBody>
      </p:sp>
      <p:sp>
        <p:nvSpPr>
          <p:cNvPr id="37" name="Rectangle 36"/>
          <p:cNvSpPr/>
          <p:nvPr/>
        </p:nvSpPr>
        <p:spPr>
          <a:xfrm>
            <a:off x="875417" y="5516220"/>
            <a:ext cx="2213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Rudolf-Diesel-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74002" y="5885552"/>
            <a:ext cx="20179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Physics</a:t>
            </a:r>
            <a:endParaRPr lang="en-US" sz="4800" dirty="0"/>
          </a:p>
        </p:txBody>
      </p:sp>
      <p:sp>
        <p:nvSpPr>
          <p:cNvPr id="38" name="Rectangle 37"/>
          <p:cNvSpPr/>
          <p:nvPr/>
        </p:nvSpPr>
        <p:spPr>
          <a:xfrm>
            <a:off x="794321" y="6536199"/>
            <a:ext cx="194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Otto-Hahn-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772128" y="5859091"/>
            <a:ext cx="308270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LABORCODE</a:t>
            </a:r>
          </a:p>
          <a:p>
            <a:r>
              <a:rPr lang="en-US" b="1" dirty="0" err="1" smtClean="0"/>
              <a:t>Decoto</a:t>
            </a:r>
            <a:r>
              <a:rPr lang="en-US" b="1" dirty="0" smtClean="0"/>
              <a:t> Road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212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</a:rPr>
              <a:t>CONFIDENTIAL</a:t>
            </a:r>
            <a:endParaRPr lang="en-US" sz="9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036" y="45155"/>
            <a:ext cx="598912" cy="5989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360" y="-32871"/>
            <a:ext cx="1363840" cy="751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415" y="-19257"/>
            <a:ext cx="1029076" cy="719758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2479" y="994648"/>
            <a:ext cx="394504" cy="561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69171" y="1728209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295" y="695450"/>
            <a:ext cx="609211" cy="760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792" y="689550"/>
            <a:ext cx="618761" cy="773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76" y="705661"/>
            <a:ext cx="1127869" cy="750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73" y="652453"/>
            <a:ext cx="764250" cy="855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036" y="0"/>
            <a:ext cx="661064" cy="666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25" y="7637"/>
            <a:ext cx="649590" cy="64959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840" y="675015"/>
            <a:ext cx="666748" cy="8334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438" y="639078"/>
            <a:ext cx="672849" cy="868880"/>
          </a:xfrm>
          <a:prstGeom prst="rect">
            <a:avLst/>
          </a:prstGeom>
        </p:spPr>
      </p:pic>
      <p:sp>
        <p:nvSpPr>
          <p:cNvPr id="1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657" y="783347"/>
            <a:ext cx="401773" cy="40177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176623" y="848590"/>
            <a:ext cx="634738" cy="29033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4991" y="232300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1472" y="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97442" y="2189630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KIDNAPPING</a:t>
            </a:r>
            <a:endParaRPr lang="en-US" sz="800" dirty="0"/>
          </a:p>
        </p:txBody>
      </p:sp>
      <p:sp>
        <p:nvSpPr>
          <p:cNvPr id="46" name="AutoShape 2" descr="Image result for united nations"/>
          <p:cNvSpPr>
            <a:spLocks noChangeAspect="1" noChangeArrowheads="1"/>
          </p:cNvSpPr>
          <p:nvPr/>
        </p:nvSpPr>
        <p:spPr bwMode="auto">
          <a:xfrm>
            <a:off x="118648" y="152194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-38399" y="1666410"/>
            <a:ext cx="616505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-36927" y="176801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44641" y="613859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226" y="2620778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422" y="142972"/>
            <a:ext cx="1018865" cy="310754"/>
          </a:xfrm>
          <a:prstGeom prst="rect">
            <a:avLst/>
          </a:prstGeom>
        </p:spPr>
      </p:pic>
      <p:sp>
        <p:nvSpPr>
          <p:cNvPr id="21" name="AutoShape 2" descr="data:image/png;base64,iVBORw0KGgoAAAANSUhEUgAAAHcAAAAXCAMAAAAGEyDiAAAAw1BMVEX///82fCunv6RyomomdhcyeytChjcqeCwKbQD/3wDM3cn5+/j/4gDa59jC1cCnxaLv8+/C08ZflVfs8+uuxKtQikgfcwyDqn5HhD+XuJLn7eZShihGgik9gSjLwgCgrhd+qndpnWG3zbQteCCmrgCToyHX49uSt4uPtYGCq29unlWdvp52o3dpmTmTpQCIowaJro9hkDZvlh9gjSV/nxm2uARekUpOhRp7pIDgzQ10omCEnSHz1wZnmUNmmWlqkQB6oTYyVCR2AAADbElEQVRIib2W7XaiOhSGEwETwUQKAgIaJFDtlA52+Dgex7Yz939VZyfoHKera8Yfbd8/2SSQh/2RDQgpOclmvr37cn93V91sfPRJSuYPX+uy3NX1Dobu+yN3PoHqr7/VImvSdKmUtl3fN//Ij+dWdd8RYmErTS0lQlZ1v//wYLu5IASvSNq0txbWssht9+EOb350BFhdLfqe4BM47f+9vMe5Jt+O1tVcXrbg5qpprV6cHcZEeBeBdtezKzbaRkoj+0rutkwt5WF2eNJvMHCzr+yCS9d6/LMzi0I9aeL4Op+/Z0ugkU5MDuSMhcvdzStuEnvjRQRvYxtcTcZ5woytiorM9cTCA6DPvbBC0tCKnUiPufRzNUbSRfGwtEX32UqTjhNBoJpXjU5wW77iMo/iYEyxRNLUUTco44UZgVXR2cDVqfHNsRuHY6W1HxRqXM0SqgxKY5SbeilH37rBRTE9rJZLTG4z8gbXMYoZuGPj0JHF/MyFsG4Rmv3GRWtqx3TIkh+c5hLqqTzlnmvgZNi03amDQ6zDZHIQQvRCVbW1fMX1x4E2Y8p58TAHeSH4+7IuZq+5W8qrMIY7GHAXFRgJcAPGmB14joErvYSeOyiqXS8mWtPpVLzlb4INbXIqeVGEoAK45qOzKPjod25OWVyYYUgr4GqDoyTE4/ECw0sapyXI7xJy24sDMCdPT8DeQ+9q6guuTSM3CHSZRtSWRWRzzj2quIgFphGeuK4aWBg4MZ3ZNk+Uv9K2bVfFeVaNTWhGBpZ6CX2Beib1jrTH29tj0xymE0gw6brhHCY8SeycShSZEfPZzFyhi/wCF1JeDIW2CNSO8aKQkA2Fs9mJC3tQqANJ4d01F4RidX7Bv5SALLLsnw5HTPrnoTIkLQqziFzkQ4DADBiS4a96DlU5c/MUZxNU4MBWVaDs8MXVcyatEt0BYhqhPNRLAbrJGnV+0+O5N+8zURLxooOGWAUtaPgs8lFcwQFEbMSGS5+NdDLkMDEfgaS+1x5pcWc+GLZbqSPuzkcJH2YkShp1cLD1q2dYBGd1+XhO7kXLfdevsvMglv83qgG8PDT8PRlvavSjLPcqt9b589v19f7DsZAfry1F1rVtm7Zp0/Vi9xyxvz/2DmLVw3NX9z1UVP3z/lF+2p+d+qHcSGhgN5vkc6D/AS9AWMYmFSJVAAAAAElFTkSuQmCC"/>
          <p:cNvSpPr>
            <a:spLocks noChangeAspect="1" noChangeArrowheads="1"/>
          </p:cNvSpPr>
          <p:nvPr/>
        </p:nvSpPr>
        <p:spPr bwMode="auto">
          <a:xfrm>
            <a:off x="155575" y="-136525"/>
            <a:ext cx="1133475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369394" y="1519775"/>
            <a:ext cx="48272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ATOMICCLOCK</a:t>
            </a:r>
            <a:endParaRPr lang="en-US" sz="6000" b="1" dirty="0" smtClean="0"/>
          </a:p>
        </p:txBody>
      </p:sp>
      <p:sp>
        <p:nvSpPr>
          <p:cNvPr id="18" name="Rectangle 17"/>
          <p:cNvSpPr/>
          <p:nvPr/>
        </p:nvSpPr>
        <p:spPr>
          <a:xfrm>
            <a:off x="10738857" y="2229675"/>
            <a:ext cx="1410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Quartz Circle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385002" y="2262419"/>
            <a:ext cx="174515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WAR</a:t>
            </a:r>
            <a:endParaRPr lang="en-US" sz="6000" dirty="0"/>
          </a:p>
        </p:txBody>
      </p:sp>
      <p:sp>
        <p:nvSpPr>
          <p:cNvPr id="31" name="Rectangle 30"/>
          <p:cNvSpPr/>
          <p:nvPr/>
        </p:nvSpPr>
        <p:spPr>
          <a:xfrm>
            <a:off x="10761759" y="3097317"/>
            <a:ext cx="13286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Kriegstrasse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9299730" y="3134853"/>
            <a:ext cx="289688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BUTTON</a:t>
            </a:r>
            <a:endParaRPr lang="en-US" sz="6000" dirty="0"/>
          </a:p>
        </p:txBody>
      </p:sp>
      <p:sp>
        <p:nvSpPr>
          <p:cNvPr id="74" name="Rectangle 73"/>
          <p:cNvSpPr/>
          <p:nvPr/>
        </p:nvSpPr>
        <p:spPr>
          <a:xfrm>
            <a:off x="10748171" y="3942524"/>
            <a:ext cx="14948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Andrews Blvd</a:t>
            </a:r>
          </a:p>
          <a:p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741" y="652453"/>
            <a:ext cx="642928" cy="8583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9731" y="5092367"/>
            <a:ext cx="41927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Webster Street, </a:t>
            </a:r>
            <a:endParaRPr lang="en-US" b="1" dirty="0" smtClean="0"/>
          </a:p>
          <a:p>
            <a:r>
              <a:rPr lang="en-US" b="1" dirty="0" smtClean="0"/>
              <a:t>IBM </a:t>
            </a:r>
            <a:r>
              <a:rPr lang="en-US" b="1" dirty="0"/>
              <a:t>425, 11</a:t>
            </a:r>
            <a:r>
              <a:rPr lang="en-US" b="1" baseline="30000" dirty="0"/>
              <a:t>th</a:t>
            </a:r>
            <a:r>
              <a:rPr lang="en-US" b="1" dirty="0"/>
              <a:t> Floor, Market, San </a:t>
            </a:r>
            <a:r>
              <a:rPr lang="en-US" b="1" dirty="0" err="1" smtClean="0"/>
              <a:t>Francisoc</a:t>
            </a:r>
            <a:endParaRPr lang="en-US" b="1" dirty="0" smtClean="0"/>
          </a:p>
        </p:txBody>
      </p:sp>
      <p:sp>
        <p:nvSpPr>
          <p:cNvPr id="30" name="Rectangle 29"/>
          <p:cNvSpPr/>
          <p:nvPr/>
        </p:nvSpPr>
        <p:spPr>
          <a:xfrm>
            <a:off x="9299730" y="4378946"/>
            <a:ext cx="303480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INTERNET</a:t>
            </a:r>
            <a:endParaRPr lang="en-US" sz="5400" dirty="0"/>
          </a:p>
        </p:txBody>
      </p:sp>
      <p:sp>
        <p:nvSpPr>
          <p:cNvPr id="53" name="Rectangle 52"/>
          <p:cNvSpPr/>
          <p:nvPr/>
        </p:nvSpPr>
        <p:spPr>
          <a:xfrm>
            <a:off x="9221454" y="5523372"/>
            <a:ext cx="164500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KING</a:t>
            </a:r>
          </a:p>
          <a:p>
            <a:endParaRPr lang="en-US" sz="5400" dirty="0"/>
          </a:p>
        </p:txBody>
      </p:sp>
      <p:sp>
        <p:nvSpPr>
          <p:cNvPr id="33" name="Rectangle 32"/>
          <p:cNvSpPr/>
          <p:nvPr/>
        </p:nvSpPr>
        <p:spPr>
          <a:xfrm>
            <a:off x="9299730" y="6177914"/>
            <a:ext cx="1611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Bismarkstarsse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821123" y="2262419"/>
            <a:ext cx="1643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Deere Park Ave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744847" y="1553235"/>
            <a:ext cx="341433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PENTAGON</a:t>
            </a:r>
          </a:p>
          <a:p>
            <a:endParaRPr lang="en-US" sz="5400" dirty="0"/>
          </a:p>
        </p:txBody>
      </p:sp>
      <p:sp>
        <p:nvSpPr>
          <p:cNvPr id="3" name="Rectangle 2"/>
          <p:cNvSpPr/>
          <p:nvPr/>
        </p:nvSpPr>
        <p:spPr>
          <a:xfrm>
            <a:off x="855500" y="3684917"/>
            <a:ext cx="122982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CAR</a:t>
            </a:r>
            <a:endParaRPr lang="en-US" sz="4800" dirty="0"/>
          </a:p>
        </p:txBody>
      </p:sp>
      <p:sp>
        <p:nvSpPr>
          <p:cNvPr id="34" name="Rectangle 33"/>
          <p:cNvSpPr/>
          <p:nvPr/>
        </p:nvSpPr>
        <p:spPr>
          <a:xfrm>
            <a:off x="791494" y="3358967"/>
            <a:ext cx="1347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Haupstrasse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855500" y="2835557"/>
            <a:ext cx="35064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MAINSTREET</a:t>
            </a:r>
            <a:endParaRPr lang="en-US" sz="4800" dirty="0"/>
          </a:p>
        </p:txBody>
      </p:sp>
      <p:sp>
        <p:nvSpPr>
          <p:cNvPr id="36" name="Rectangle 35"/>
          <p:cNvSpPr/>
          <p:nvPr/>
        </p:nvSpPr>
        <p:spPr>
          <a:xfrm>
            <a:off x="952403" y="4378946"/>
            <a:ext cx="183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Carl-Benz-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55500" y="4751062"/>
            <a:ext cx="12426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GAS</a:t>
            </a:r>
            <a:endParaRPr lang="en-US" sz="4800" dirty="0"/>
          </a:p>
        </p:txBody>
      </p:sp>
      <p:sp>
        <p:nvSpPr>
          <p:cNvPr id="37" name="Rectangle 36"/>
          <p:cNvSpPr/>
          <p:nvPr/>
        </p:nvSpPr>
        <p:spPr>
          <a:xfrm>
            <a:off x="875417" y="5516220"/>
            <a:ext cx="2213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Rudolf-Diesel-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74002" y="5885552"/>
            <a:ext cx="20179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Physics</a:t>
            </a:r>
            <a:endParaRPr lang="en-US" sz="4800" dirty="0"/>
          </a:p>
        </p:txBody>
      </p:sp>
      <p:sp>
        <p:nvSpPr>
          <p:cNvPr id="38" name="Rectangle 37"/>
          <p:cNvSpPr/>
          <p:nvPr/>
        </p:nvSpPr>
        <p:spPr>
          <a:xfrm>
            <a:off x="794321" y="6536199"/>
            <a:ext cx="194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Otto-Hahn-</a:t>
            </a:r>
            <a:r>
              <a:rPr lang="en-US" b="1" dirty="0" err="1" smtClean="0"/>
              <a:t>Strasse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722151" y="3550909"/>
            <a:ext cx="5389192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9600" b="1" dirty="0" smtClean="0"/>
              <a:t>RECYLING</a:t>
            </a:r>
          </a:p>
        </p:txBody>
      </p:sp>
      <p:sp>
        <p:nvSpPr>
          <p:cNvPr id="60" name="Rectangle 59"/>
          <p:cNvSpPr/>
          <p:nvPr/>
        </p:nvSpPr>
        <p:spPr>
          <a:xfrm>
            <a:off x="3230777" y="5944277"/>
            <a:ext cx="308270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LABORCODE</a:t>
            </a:r>
          </a:p>
          <a:p>
            <a:r>
              <a:rPr lang="en-US" b="1" dirty="0" err="1" smtClean="0"/>
              <a:t>Decoto</a:t>
            </a:r>
            <a:r>
              <a:rPr lang="en-US" b="1" dirty="0" smtClean="0"/>
              <a:t> Road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65428" y="5862874"/>
            <a:ext cx="19896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WATER</a:t>
            </a:r>
          </a:p>
          <a:p>
            <a:r>
              <a:rPr lang="en-US" b="1" dirty="0" smtClean="0"/>
              <a:t>(</a:t>
            </a:r>
            <a:r>
              <a:rPr lang="en-US" b="1" dirty="0" err="1" smtClean="0"/>
              <a:t>n.branciforte</a:t>
            </a:r>
            <a:r>
              <a:rPr lang="en-US" b="1" dirty="0" smtClean="0"/>
              <a:t>)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785848" y="1500863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16956" y="1458066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HOMICIDE: IS A BELL</a:t>
            </a:r>
            <a:endParaRPr lang="en-US" b="1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87" y="1532459"/>
            <a:ext cx="433372" cy="22787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3064182" y="1500863"/>
            <a:ext cx="645629" cy="2671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307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088178" y="1920606"/>
            <a:ext cx="1560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CLOCK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2" y="2135324"/>
            <a:ext cx="1890338" cy="1890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783" y="1920172"/>
            <a:ext cx="4552381" cy="447619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974659" y="2770752"/>
            <a:ext cx="257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JOHNSON FAMILY ROOM</a:t>
            </a:r>
            <a:endParaRPr lang="en-US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3684211"/>
            <a:ext cx="318158" cy="474056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5400000">
            <a:off x="5504916" y="3454311"/>
            <a:ext cx="966535" cy="1142702"/>
          </a:xfrm>
          <a:prstGeom prst="rightArrow">
            <a:avLst>
              <a:gd name="adj1" fmla="val 50000"/>
              <a:gd name="adj2" fmla="val 51140"/>
            </a:avLst>
          </a:prstGeom>
          <a:solidFill>
            <a:srgbClr val="FFC0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0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3770" y="-32871"/>
            <a:ext cx="33724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CONFIDENTIAL</a:t>
            </a:r>
            <a:r>
              <a:rPr lang="en-US" sz="900" b="1" dirty="0">
                <a:solidFill>
                  <a:srgbClr val="FF0000"/>
                </a:solidFill>
              </a:rPr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659926" y="431040"/>
            <a:ext cx="1568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MAINSTREET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(COURT)</a:t>
            </a:r>
            <a:endParaRPr 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374B5D-1DBE-49B8-A87B-0A88596D5B1E}"/>
              </a:ext>
            </a:extLst>
          </p:cNvPr>
          <p:cNvSpPr txBox="1"/>
          <p:nvPr/>
        </p:nvSpPr>
        <p:spPr>
          <a:xfrm>
            <a:off x="11426108" y="113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03F5502-62CE-43F0-8E63-0D784346ACE4}"/>
              </a:ext>
            </a:extLst>
          </p:cNvPr>
          <p:cNvSpPr txBox="1"/>
          <p:nvPr/>
        </p:nvSpPr>
        <p:spPr>
          <a:xfrm>
            <a:off x="-60515" y="523220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99" y="131065"/>
            <a:ext cx="768842" cy="7688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1" y="91225"/>
            <a:ext cx="1393249" cy="7678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711" y="103512"/>
            <a:ext cx="1029076" cy="719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30" y="414511"/>
            <a:ext cx="471387" cy="6264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81" y="421528"/>
            <a:ext cx="448447" cy="5933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405" y="478156"/>
            <a:ext cx="870136" cy="4872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0072" y="1731121"/>
            <a:ext cx="11288617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4158479" y="1366031"/>
            <a:ext cx="1784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Dr. Rice?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096847" y="996074"/>
            <a:ext cx="95731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Johnson</a:t>
            </a:r>
          </a:p>
          <a:p>
            <a:r>
              <a:rPr lang="en-US" sz="900" dirty="0" smtClean="0"/>
              <a:t>Philip Johnson</a:t>
            </a:r>
            <a:endParaRPr lang="en-US" sz="900" dirty="0"/>
          </a:p>
        </p:txBody>
      </p:sp>
      <p:sp>
        <p:nvSpPr>
          <p:cNvPr id="114" name="Rectangle 113"/>
          <p:cNvSpPr/>
          <p:nvPr/>
        </p:nvSpPr>
        <p:spPr>
          <a:xfrm>
            <a:off x="4093308" y="965432"/>
            <a:ext cx="998991" cy="530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Rice</a:t>
            </a:r>
          </a:p>
          <a:p>
            <a:r>
              <a:rPr lang="en-US" sz="1050" dirty="0" smtClean="0"/>
              <a:t>Mary </a:t>
            </a:r>
            <a:r>
              <a:rPr lang="en-US" sz="1050" dirty="0" err="1" smtClean="0"/>
              <a:t>Renolyds</a:t>
            </a:r>
            <a:endParaRPr lang="en-US" sz="1050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984" y="1248090"/>
            <a:ext cx="278401" cy="27840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339" y="1219343"/>
            <a:ext cx="306623" cy="30913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6157456" y="1363910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Johnson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8546519" y="1393744"/>
            <a:ext cx="1897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 am </a:t>
            </a:r>
            <a:r>
              <a:rPr lang="en-US" dirty="0" smtClean="0"/>
              <a:t>the President</a:t>
            </a:r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6" y="1131493"/>
            <a:ext cx="305588" cy="30558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00" y="1129797"/>
            <a:ext cx="299005" cy="30398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23367" y="1139377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Fort Worth, Texas Monitoring</a:t>
            </a:r>
            <a:endParaRPr lang="en-US" sz="105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19140" y="1044733"/>
            <a:ext cx="280854" cy="40005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19347" y="691109"/>
            <a:ext cx="3019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Court Germany Justice</a:t>
            </a:r>
          </a:p>
          <a:p>
            <a:r>
              <a:rPr lang="en-US" b="1" dirty="0" smtClean="0"/>
              <a:t>Professor, Business Law</a:t>
            </a:r>
            <a:endParaRPr lang="en-US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875265-34CD-4F35-90D2-77C63390D2E7}"/>
              </a:ext>
            </a:extLst>
          </p:cNvPr>
          <p:cNvSpPr txBox="1"/>
          <p:nvPr/>
        </p:nvSpPr>
        <p:spPr>
          <a:xfrm>
            <a:off x="10088178" y="1920606"/>
            <a:ext cx="1560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CLOCK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832" y="2135324"/>
            <a:ext cx="1890338" cy="189033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6783" y="1920172"/>
            <a:ext cx="4552381" cy="447619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974659" y="2770752"/>
            <a:ext cx="257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JOHNSON FAMILY ROOM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26702" y="3297180"/>
            <a:ext cx="885714" cy="131428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5380917" y="4263528"/>
            <a:ext cx="776539" cy="347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80917" y="3429000"/>
            <a:ext cx="6732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669559" y="3800819"/>
            <a:ext cx="318625" cy="153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24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3864</Words>
  <Application>Microsoft Office PowerPoint</Application>
  <PresentationFormat>Widescreen</PresentationFormat>
  <Paragraphs>1764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</vt:lpstr>
      <vt:lpstr>Calibri</vt:lpstr>
      <vt:lpstr>Calibri Light</vt:lpstr>
      <vt:lpstr>Google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66</cp:revision>
  <cp:lastPrinted>2023-03-01T19:26:17Z</cp:lastPrinted>
  <dcterms:created xsi:type="dcterms:W3CDTF">2023-02-22T18:52:29Z</dcterms:created>
  <dcterms:modified xsi:type="dcterms:W3CDTF">2023-03-03T21:32:39Z</dcterms:modified>
</cp:coreProperties>
</file>